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B1214-8193-5D27-0B72-3F3DD9DE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DB7A1D-93D9-72AB-BC64-1CD546F0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D278E-BEE5-E858-9F24-30FFC20F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A22BC-FC36-0A95-9297-93591E0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1FDD5-69F6-15BE-537F-C6E428CC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4BB4A-5238-AB8F-D732-EAD12F1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39B9F-1FBE-7390-F3A3-C48F366E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14D13-4D11-6BD8-1D07-EDF471EC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AD3A8-3FAB-C34A-7906-36574C40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13633-8111-9D54-DBD4-ED8D0F4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10FF7F-807D-00E4-2115-E698C774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ADA6B-0079-2F21-DC2D-15F2AA702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92B93-A12E-F16F-F3BB-95506B7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7642D-71F1-77E3-69EF-24B0D203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2F88C-A5BA-50BE-DF73-CAC2C279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28133-2AAF-425E-7763-9FB1EABF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09539-38AB-F079-2C42-339B3976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EB6B3-DBA7-497B-93FB-6E59CC83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F4E8B-2FFF-3B84-DC69-A988F286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EBAA9-70A4-D376-2D03-0D440BB1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7D6E4-03F3-D5B8-C04F-C9461BC6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9F4E4-7F88-13BD-CB48-15519834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412E4-2805-E808-A552-DF9845F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95B80-11A3-6576-810C-21D6A9AF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7601-A177-D07B-B042-8DDDB653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10F3C-FAC8-24E9-8923-98F17E3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304D6-6B36-1886-E129-46715EF1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365C6-1A38-852D-DFE5-EE4848FB3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6A71C-1290-A5F9-2355-AD42004B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ABB2B-616F-B2B1-C38F-FD32F25C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17229-AFD2-1049-277F-B91BD5F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1B91E-4859-2422-F23B-150AC9EF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759D3-87B7-250F-A787-3B14D1E4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D27D6-293F-24A2-8434-62626952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A54AC-E6C5-5595-8DCC-83385C74E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F5F4F5-2952-2575-73EB-76F48151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10E97-039A-6DD9-EC97-1B46C0AF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E4E9E-BBD9-15B6-CE19-66F502A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2B577D-D0B8-A8E3-07DD-F4F36F37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FBB42-2545-70A4-D6BA-7ADAF370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15A37-CDFC-69B0-34F5-EC450419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0A4A4-A00E-A00B-A1B5-ECC1A23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45A5E-02C7-1349-C66A-04D6298E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ECD59-8F31-AA26-374D-9845205D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76A20-931B-2AB6-103D-869C3DF0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30FE3-8715-1546-AF4B-CDE89B97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DF79-532C-938A-480B-2593FB57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D2FB7-A46A-C765-7847-B96D088A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CCB70-4750-014A-8BE4-668E234B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1A27B-CD14-5247-69B6-DBE1B9C1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2E7CD-2423-96FB-2664-045BBA4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0615B-B691-65BB-DE26-C1682F6C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D09FE-7206-E43A-CC2E-454CC4C8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07AC4-063C-7F9B-B096-1E48F4465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EA17C5-F95A-CB24-F8B0-258EEBDE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55659-40F1-1B2C-2925-638C0AA3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878BD-E9B1-341E-4B63-B83EE575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0E3D4-2376-27B4-4A7B-B6592AEA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0D27B-589C-8620-C239-B944E597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438C-1AE2-73AB-EE04-680CF502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C915-2CCC-C4D8-A63C-7954E03C4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56455-8469-73BF-B807-553F5655F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FC571-A654-4A29-DA9C-00C41E732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1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 descr="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2024-03-10T20:39:57Z</dcterms:created>
  <dcterms:modified xsi:type="dcterms:W3CDTF">2024-03-10T20:39:57Z</dcterms:modified>
</cp:coreProperties>
</file>