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F39EF-748C-1D25-6A57-37551AA41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617BF6-B17B-4B7C-19F9-559E7DD35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E51B3-FE33-F246-E1D4-A0A99A15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FC54-9D42-4A67-B7BD-1187F6BD8B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79DBB-F3A7-0637-8824-C29C21DA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88989-DB68-CBB3-8147-F69481A9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20A9-F320-4F49-8F4E-5BF339C4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5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36F5A-738B-9692-B233-BC663CBC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574F5F-7C0A-26F2-32B6-6C7F6551F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F8CD3-96DA-F131-D582-49341594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FC54-9D42-4A67-B7BD-1187F6BD8B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D50AD-1CC1-58D6-89E1-856A779C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B069D-73B2-04EA-15BC-10CB6AAF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20A9-F320-4F49-8F4E-5BF339C4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43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D931A2-7892-7213-3A93-40291EC4E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0DCDE8-7743-9489-5BFD-09A7F7D3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9E8B3-9A18-3474-33AA-E8220FEC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FC54-9D42-4A67-B7BD-1187F6BD8B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F92F2-5E0E-B53C-2C52-77492AC2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83F49-2CCF-6AAF-3110-1DCFC47B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20A9-F320-4F49-8F4E-5BF339C4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9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3CC20-4CB2-D5F6-F3A9-57C66CB5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73128-CDEE-BB5C-8373-B8592BB8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9F7C1-A4B5-19CB-E2A2-713FED35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FC54-9D42-4A67-B7BD-1187F6BD8B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D76CE-7891-75C2-D572-593A9A5C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4760F-57DE-A173-0149-52D8C6F1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20A9-F320-4F49-8F4E-5BF339C4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89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49F5E-0666-6A6D-333C-D586AD42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9243E-1063-E17C-21D8-8FD0C940A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B69A9-FBCE-FF8B-4A6E-57299B22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FC54-9D42-4A67-B7BD-1187F6BD8B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CEB37-A090-E235-911B-725591BD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17FBE-CDCA-0364-79E5-F5F5ABB7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20A9-F320-4F49-8F4E-5BF339C4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6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A559F-879B-8A49-CA0E-AFA01440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881D4-3463-6387-9930-556D10384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C4BFCE-FD7B-D940-3E4A-19C66590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F2359-150D-5F46-F4A4-12E9F3DB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FC54-9D42-4A67-B7BD-1187F6BD8B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1CA221-0062-7A73-5D41-D820CA07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67D7B-FAB6-EA96-6CD8-7A51708D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20A9-F320-4F49-8F4E-5BF339C4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21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AB8C8-A7E8-8620-7E3E-4FC5FD2C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E16FF-6953-5BC1-3728-0A728A13B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5D0206-ABBA-EB27-A31A-85C37106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839C3C-2C67-1DCA-1011-0D2BB7865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5563BA-5080-0B2A-62C9-F9A238367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AE9D00-4F48-B3D1-1038-7F8C8578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FC54-9D42-4A67-B7BD-1187F6BD8B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95484A-9B0F-8737-ABE2-B05F24EE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ECCBC4-0FBC-36C5-F0BF-5570DEB9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20A9-F320-4F49-8F4E-5BF339C4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4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280FD-ECFB-60DB-5054-BCF454B4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039CE5-E058-222C-8370-65F70D48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FC54-9D42-4A67-B7BD-1187F6BD8B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68B03D-69F0-8FD8-032C-3D3246F4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D252C-1F27-FD53-00C8-079C991D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20A9-F320-4F49-8F4E-5BF339C4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52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EAB636-6CB7-0E81-2BD7-77541356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FC54-9D42-4A67-B7BD-1187F6BD8B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401556-FB54-1F4D-812F-D2B02AFD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422569-EDF0-8DF1-89C2-8A0AFFEA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20A9-F320-4F49-8F4E-5BF339C4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8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24C03-2EB5-7405-D114-506B56CC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E5EB3-912E-E1F0-1098-BE7ED41E4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68B0B2-35CB-F7F4-63E0-440AF029C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0BF069-B557-5FDE-C5B0-8187BB9D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FC54-9D42-4A67-B7BD-1187F6BD8B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978D8-B8C9-3F3D-CFEC-EB7D67DF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366196-1833-49BA-584D-F18A0A76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20A9-F320-4F49-8F4E-5BF339C4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1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483E8-6C90-2BAC-21AB-A789340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1ACE05-96CC-4593-B7B5-E623401B9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98CE5B-AD3B-A0CE-782F-2A53C8E95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92863-D43E-BA9A-89C0-FFDB5F8B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FC54-9D42-4A67-B7BD-1187F6BD8B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0E04B4-604A-B566-6981-985A4797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1B342-F81A-00A6-998D-3BFA27FF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20A9-F320-4F49-8F4E-5BF339C4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7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CBD0B0-DDB3-673E-4EB2-84740ABF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5F60D-B216-0D57-A065-B8E03E415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EB64-AF2F-857B-D4B9-774D564EE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1FC54-9D42-4A67-B7BD-1187F6BD8B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F8E4E-1409-2730-EF2C-B3073DFD1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FC005-E12B-4C2C-1FC0-8CFB92951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020A9-F320-4F49-8F4E-5BF339C4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4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618" name="Picture 2" descr="4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2024-03-10T20:40:01Z</dcterms:created>
  <dcterms:modified xsi:type="dcterms:W3CDTF">2024-03-10T20:40:01Z</dcterms:modified>
</cp:coreProperties>
</file>