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5EC96-1DAB-A47E-8FA0-B234E0F3A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4CD65-7980-9DD5-8635-1D48BFDAB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C4A2A-5C7E-CEC3-6675-9FA08F13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16437-C7A1-54F1-4630-DFD9DF0F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74906-854A-74E0-259A-BCD3C727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3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26DF9-3A41-8E47-781B-ECA41EC0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0D594-F7BB-5D32-49D1-2687FAEDA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C801F-4558-CD77-DCE7-7BBE82A4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9C9BB-4AB6-257D-6035-CE6FFF24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DF242-555D-2E64-7E7D-CF8A4A07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1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D763C-7FD3-94CB-C6B7-0F113F765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160C2-ECFB-F6AD-A2E7-766D396F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BEF8F-E6A7-41CE-B384-6344EE15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643D3-E5CF-BE07-B671-7F647A5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446B2-824B-2FBD-D0E6-9E87E03F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14B2-DE4D-D191-E6FB-973396B5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225A1-8D8A-FE07-FE19-4D6F1B8D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206B2-089C-3D82-55D2-06A8C3C8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221BC-4F73-78A5-C05D-99EC7210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270AD-BCA0-12F4-8E1A-40347176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A6F61-D827-83B8-7890-5C70BD0C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7C8CC-9B62-AFF4-8E12-F2F8BBA1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C2578-635D-359C-777A-B087A4E3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5DCC2-3375-5547-4EDA-3C25CF0F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5F355-37C4-403F-5E46-10009A7A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7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92A80-BFE5-D51F-94DB-3900DD67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518CE-8225-6617-678B-29DDD9C3F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736F0-19CD-89CD-4DD6-15B97D8D2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044B1-2BE8-6B49-79B9-A13E4B44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C650F-9AF5-02FC-9202-12C8F66F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AC9F6-39E9-C5D2-ED54-2D674DC3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82BC0-A7C4-4034-F51F-C19DB88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B6BF7-05E6-9FD1-66AD-B4FC244E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4D724-DC41-DD34-BAAC-8D64CC1D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0E6BFB-84FF-F9F4-4A2E-63F804205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E74330-421B-E3EA-CFFB-0A262A1D7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6706BC-A920-7368-040B-CF6E854A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9A23E-A05D-F27D-387F-E70C7CB1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43E099-031E-2227-D2EA-69C0FC3D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1EBD3-2A98-0DB2-9F46-D885177F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011D86-1FA2-95F1-DC3C-12A0C314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7C678-C47C-B63D-A09F-F70459BA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B69FA6-D1DD-0362-97BD-7C986010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2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6A3A67-9007-3E97-C3A8-CB080D18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85C1BE-C398-DC2D-5DE7-21BAEFCB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C96120-301E-3817-55EC-CCADC73D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2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EF700-BF0E-1DC9-2058-24AEB647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0172B-C371-68AB-56A9-07DA35E75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C72A93-5BC9-8FA2-4D33-71DC0DC2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47BB0-5A4E-27D7-5845-63DA4683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400F8-67D8-4479-FCCD-ADDB4D00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F71B9-C94A-75E2-9AA1-FD4B9092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0EB9-CBB8-DED5-8D33-9750C5E2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4AAD3C-B2CC-2AE5-EC39-BB0CB9DA1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CE77B-335A-C7B3-3CB5-898232BB3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5E2F6-5B00-904A-DD59-06AB9E2C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C701D-C2B0-E071-788D-AC191697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2108C-6E44-AAE6-7119-872C3FEC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FB0D5C-0444-B69E-0123-EEBA759D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B5E0C5-0AEC-4474-9CCF-87EBE74F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B8793-9E19-4497-BB48-F04C3C5F1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CC59-9646-465D-B0A6-7E8BA2D85A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BAD8B-F82E-C008-1654-1562DC247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A4BFD-E68F-79BB-DD3E-51466C6AE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2A3D-A601-41C9-B99E-AFADDC534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2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6" name="Picture 2" descr="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2024-03-10T20:40:10Z</dcterms:created>
  <dcterms:modified xsi:type="dcterms:W3CDTF">2024-03-10T20:40:10Z</dcterms:modified>
</cp:coreProperties>
</file>