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423E4-A0DD-7A4B-2A5B-449EE7691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A70CE-5773-0B71-0D2C-840472A3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B4AB6-7867-9CCF-E103-87D96BEF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E66C0-C8BF-7696-F928-A5EC10CA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7B8A8-5C98-CDC3-2FF7-987DEF4D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1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6090C-1741-1D02-5850-18745169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A9A00-497D-3D20-ABB9-3EFA086D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AC305-A611-F344-6BA8-7112273B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C3DE6-3D21-8138-2710-11668C51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B586-AD9D-56BF-1B1A-3DE8078C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3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865CD-3016-B1A2-CE8C-1775FAE90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7D9EB-02E0-F150-390F-3B000A26E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4DF9C-6D62-F298-36A4-88F66355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194C-64B0-36C6-B4D5-39CDE5F9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DF1C5-CA7D-7B0D-F760-19A82532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A254E-ED69-0C74-2E72-7E30B4B9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D574-9438-49EB-B15A-52EA42CB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CB61C-78CD-E052-0166-2CB8BD9F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E669C-B7DD-362C-2F73-3BA4DDDC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D53DD-906F-9434-F386-6ED64747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2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C2DE-83B6-A259-5469-CC46DFBB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613D5-B83D-83A7-B49A-64B47A4D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4E9-EC4C-D48B-DBE7-EC327053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3B951-49E2-A738-DAD9-CEEB6760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126EB-BA08-107A-1FD1-2D905767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2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84042-9B90-396B-06F8-DFAA4C5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B4155-5328-6FC3-2DEA-EA0778D0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4EB452-DDCB-56C0-6FDE-ECE3F232E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92056-0B4D-56A3-5E8A-3C347C5F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451AD-F916-E777-E7D0-D7B04167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95520-9E0A-1056-2644-B3AC5AEF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1C44B-6AFF-62E4-3EF7-5EC45928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0D936-01D0-F9AE-7CD5-5E7C3CA0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75F3E-6670-D5B2-BE84-9C97FA6C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461A2-02DB-2A83-3F17-26DE86D5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F32E3-9D63-095A-0368-25A92B4B7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A4E08-F26F-D25D-7642-3C430FF5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C95C33-84CB-310D-7FDA-4F07742E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ACD7D-9CC5-45C6-0186-12B5F38C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6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9CF11-F869-6F23-173E-E4C8992E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D1EDBA-0A87-9FFD-E0AB-99948526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4201F-1AC9-0CCB-B968-B50F9A32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67E3C6-DA19-3173-D11D-079EB8D6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9BC632-34F0-CCA5-5AB0-DDC22E5C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5EB1EB-A741-6535-AD83-316D7D3C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55F4C-6AF2-4C56-5E8E-8F9472C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F5967-EA9B-A01F-AC4D-A4975C1F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9DF2E-2BDF-9F5E-4555-7D01A913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D0129-97AD-C214-2DF0-9B0B5C7F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192FC-0536-37B8-283E-453300A8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2F95D-3803-D4C1-C614-3657D3DA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4631F-DB6A-FA28-5421-5C781C80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A0596-F241-65B7-B722-E499DC57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6AFCB-782B-ABB2-5D87-1F18F1B47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88B18-479E-392F-0741-927C4ADE5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BE0EF-3D68-F7A2-1930-A1D74371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9D957-F558-0BB8-7139-4A1868B2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865D6-35F3-66F7-D150-37B301FE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80E8ED-C796-6FAC-DFE5-602CD434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9946D-06C9-91BA-2B9B-B14CA822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DCF1E-17A1-0AC8-259B-D2E9EDD9F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C85BF-F478-17D0-A33D-60F79C6D8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05938-8183-C35C-CA3D-C720CE115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690" name="Picture 2" descr="4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9715" name="Picture 3" descr="48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2024-03-10T20:40:14Z</dcterms:created>
  <dcterms:modified xsi:type="dcterms:W3CDTF">2024-03-10T20:40:14Z</dcterms:modified>
</cp:coreProperties>
</file>