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EF4036-B4CB-196C-6D48-AB94E4274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0E3F8A-7D1B-1CA2-197C-BBDCFF719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045141-E958-8716-2D8E-913DD6599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64DA0-1561-4014-BFEE-4B127CE7E4E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DADBBC-905B-ED28-464A-E338B7728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495324-D868-4450-FE30-ECEC7A2F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2B79C-B74E-4A09-A5A0-ED78ADBD8A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504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F6456-46B8-3A41-7827-940F3D906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893E69-D089-2F21-32BC-2448262A7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2B191E-158A-2D9F-A1CF-57FACCE72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64DA0-1561-4014-BFEE-4B127CE7E4E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30E985-07FD-E8F0-B32D-E9E6D0A30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D0EA59-36C7-6F9F-3B18-083DCDD06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2B79C-B74E-4A09-A5A0-ED78ADBD8A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095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7719DAF-F4CF-C007-52A8-74CC2AEC06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EB1B30-2DB4-4F6F-7DD6-628C375E6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FB614E-30B1-3B91-DC79-4AF83EA87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64DA0-1561-4014-BFEE-4B127CE7E4E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1B2E2A-8238-495C-B730-B7BA1C8C8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519B3C-32EA-FAAE-A760-1E6391F8D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2B79C-B74E-4A09-A5A0-ED78ADBD8A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662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D31C33-0F98-E320-D71F-7C1DB480F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172853-BD32-B7F3-CC9F-FA11BB393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B46E3C-49E5-6284-5A74-6ED34188C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64DA0-1561-4014-BFEE-4B127CE7E4E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71CDBA-DDD3-C366-FD1E-62688D06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BB4149-04A3-5479-6BD4-B90856C2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2B79C-B74E-4A09-A5A0-ED78ADBD8A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03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3CA60-C486-99D4-91C8-265218C8C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147375-B51C-7B4D-EB45-5B066FFEE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4C6BD5-0F0B-E64D-FCF7-AA0B3869A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64DA0-1561-4014-BFEE-4B127CE7E4E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A2A156-C10F-919B-B31E-F0720D60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9623DF-81F8-7928-4359-AD33F504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2B79C-B74E-4A09-A5A0-ED78ADBD8A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25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38607-8B44-2CC6-3695-EF995F077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5FD088-CCFA-59D8-7A72-94C1EACCD0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03ECF2-1DBD-BA28-12A9-02F416198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558028-0EED-CEB5-8B34-5F3FBE2AB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64DA0-1561-4014-BFEE-4B127CE7E4E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A0596F-02F5-9BF6-1367-1F47E8D05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B470C0-4A58-854A-9AE6-3763953A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2B79C-B74E-4A09-A5A0-ED78ADBD8A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422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B185E-65E4-BEC3-1578-F527DE11F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E8217C-878B-0105-3900-C6C33D547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06D420-E68E-06B0-CAA0-1239CAB88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954AAA-F363-DF9F-E49A-A4482A5F8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102B8E1-BD9A-BC1B-51F9-551640F90B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165CF3-5C3B-0F89-03C5-567C06D11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64DA0-1561-4014-BFEE-4B127CE7E4E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B870195-85D0-8E76-5797-C6D707908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D4F149-C73E-3437-ED28-DFFF46A9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2B79C-B74E-4A09-A5A0-ED78ADBD8A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671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81E5F-1B58-F771-0CE1-23F6A7719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F583FF-8881-3135-070D-4884E12B9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64DA0-1561-4014-BFEE-4B127CE7E4E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262C6E-4BE1-7A50-BD3B-23329F6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C73E22-D9D6-3E73-5960-64FD8AFE8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2B79C-B74E-4A09-A5A0-ED78ADBD8A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778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05EF70-CBD8-3751-5B63-10D4FEBB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64DA0-1561-4014-BFEE-4B127CE7E4E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30D874-200E-7820-D5F2-70E9000F7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E0AECC-562F-696C-1C7A-D000FD17B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2B79C-B74E-4A09-A5A0-ED78ADBD8A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465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2A9F2-B1E5-ED63-2E7F-8C6616BC4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1EC71C-F9FD-2510-45EE-9E2946988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1BE092-887B-DF2B-52F7-54B15DF07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5045D2-2C07-C4A2-0A7E-6FCFB1D19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64DA0-1561-4014-BFEE-4B127CE7E4E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C3CBAC-D5BA-2EF8-BEA6-5C31574EE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AC3639-7D7E-BB0F-FEE0-43612A4EC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2B79C-B74E-4A09-A5A0-ED78ADBD8A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20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3C4182-1387-E443-04C9-BB15D71C1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05EB328-B51A-E991-F221-811CB5EEC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FD348C-35D4-7FC1-ECFA-C7D0324E7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6F6C97-9340-DCCC-701E-D84B288D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64DA0-1561-4014-BFEE-4B127CE7E4E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AF97E7-35CB-1BF1-38DC-BE7F2D216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4A09C1-7353-35BA-2DF0-51B011E63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2B79C-B74E-4A09-A5A0-ED78ADBD8A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078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6C8677-DC78-DF75-93DA-C4A0FE8C1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DD3458-0F8F-D552-0DCB-C598BCC8D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BEDCA3-155A-FEAB-FCBA-6B84BD9E9D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64DA0-1561-4014-BFEE-4B127CE7E4E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4E40BB-BB4E-77DE-2B08-7DBC85482C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DC6843-C64C-1AA2-1E10-90B83BD8D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2B79C-B74E-4A09-A5A0-ED78ADBD8A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091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0738" name="Picture 2" descr="4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2024-03-10T20:40:23Z</dcterms:created>
  <dcterms:modified xsi:type="dcterms:W3CDTF">2024-03-10T20:40:23Z</dcterms:modified>
</cp:coreProperties>
</file>