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04A3-5127-49C6-4A02-9CB060299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BD8AEA-4BAE-1158-CF71-2E39E27A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A6ECC-9F48-0F5E-9746-CD24F5D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1E801-5D67-00CD-22C8-A234D069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8E565-6FE8-DF4C-BAE6-D14EBCAB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E007-8ABB-3113-DF0F-64EDFD52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A2E13-CDD0-6DC9-2F36-307E2AAC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E5676-3016-E307-92C4-EFBBAC32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F5CB9-99A2-0AC6-D5B8-DAFD1365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B4FF-3849-C071-4238-370C4863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C04EE1-6CBF-E587-BA68-60EE5D501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47A71-0002-B1A1-C83A-25F31081C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24A68-D33D-95C9-C8C5-B4A97318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37FE8-F066-792F-4AD2-322717C1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FA666-1221-8527-E793-08E74C26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8E5C-AD4E-AF25-88C5-A1EE5D88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7CA94-C7E1-F4ED-4FDC-48A76B30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F911F-1DC4-C7F5-B08F-395EBCB1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535CD-6C16-B2EF-E1FF-0081BC6C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D5AA9-C437-C0FC-34DE-65FC26AC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0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1BB05-C070-27B7-6BF3-0FAD102D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9F14D-B3A7-A88A-7EB6-2815A187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CD3F9-0B08-A380-A72F-D2C93129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2F414-9E60-9193-DC96-866AC53A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2BE94-8417-4E95-79CA-AE00AA2B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C0385-1A94-45C1-008D-2DF436DA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014E1-EAB6-57F6-0615-498D7C911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2F59B-A237-E068-FC81-97ABA2D46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B6AB7-CAEF-8683-29B6-9CEAFD60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1D71A-3A20-6EBE-D1B1-E5786553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7618C-F802-9D7D-E6AE-B64E989F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8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38F96-05F1-3856-0D55-D4746326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2A7BF-EB68-A645-9EF8-26633C0E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25F48-BE87-958B-6F32-B34292F0C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7FD3A6-D887-BBF5-D8FF-F6F3BBCF8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AE16B0-1063-EC63-46CB-4919F0023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701C2D-955B-BD00-9141-9C974EA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07016-35DC-42F6-4E76-FD41798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96A4E8-7100-4998-A38F-A685C077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1DDF-1BEA-BB17-8DA6-8EB0B5F4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826BC-0EF8-AA13-DD6D-D20757BD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0D322-53EA-52C9-60B2-E2467E7E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373A2-B80E-C11A-48F9-448364C6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4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E123C-6D18-015F-CB18-F4F69FF4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9694D-15C0-0221-5738-FC1D503C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4B2A9-60EB-3542-38D6-4DF4AC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D6656-5D82-8668-2926-8194AB6C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44125-D81C-E4D4-78A3-A84E289B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DE01D-96CB-CFA4-77AF-2B97405B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27FDC-91FC-61E1-892F-9718DAB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A360D-09AB-3076-344E-57FB60F9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BC3A1-E8AF-77E2-4D38-46EB521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2A11-CFE2-889E-B563-D71524FE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3F09C0-E219-7A4E-003E-FE78E400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359853-D00A-2DC0-C6AE-120699E0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7D298-4F04-81F7-8EF7-4C6A65BA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7D84B-1BE3-ACDB-F811-E6CFDB7E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A6E79-9A3C-A45A-50B7-3B5C67B5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F962D-6F2B-E5CD-616A-37C662CF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4FFCB-0ACB-991D-2C1E-472B8B378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A8BA5-4E87-EA50-4F55-52FE73DD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0D36-B04C-4B38-96D4-CA797DED9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41D6C-5F23-E4F1-0A5C-AE3968A50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F9E41-FF07-691C-F858-9096FB82B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2BDB-F8A3-4C49-951D-6C4A96BAF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2" name="Picture 2" descr="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2024-03-10T20:40:27Z</dcterms:created>
  <dcterms:modified xsi:type="dcterms:W3CDTF">2024-03-10T20:40:27Z</dcterms:modified>
</cp:coreProperties>
</file>