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1CA5-3E55-DD14-F55C-47C3181D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895E9-3CCD-A29E-91EC-1F0EE48E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7328F-E496-5829-4294-2557C95B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17BE0-0B23-CF13-C5FB-261FAD1A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6B813-4124-F48D-B5FD-2ACF2F55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3078-A809-4292-F1A8-9A3632DE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6DA93-8372-1B48-5F1C-A6B26FFD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C92EF-DC5C-E30E-D15D-54865B1A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B4B1E-740D-27D9-AF7E-CEAA452A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87EAE-48BC-C2F0-63B9-EF03A5CD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8D5F9-39F2-0A04-A4B2-2DF1C5E4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F4A47-352D-3424-645B-7483D60F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92E0-64D3-1E94-06B7-0ADFE90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816FE-0A1C-9703-F2A8-87E287BE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333B-3E5B-2980-E079-D9F250E0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FDAC-81D6-A811-0B72-48CB03E8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6A97E-5C70-5E1C-4746-3D4DC0B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82D6C-6A49-B28B-8F24-8733946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8E00-B964-916F-E977-3BBEC9FD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05964-CE2E-9092-51EF-523427A4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6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21E8B-FCFC-E9BC-DAE0-31A72D92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489E0-345F-C92A-AA14-0DFE170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68DB2-FB8F-3E62-4B33-6D4E8AB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8264E-15AF-9378-48B7-4C0279DD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3F0FD-860C-2CB3-8BC8-2D7936D4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FB13C-DAA2-74D3-29E8-2D6F4607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8A4D2-593F-5DCD-B826-3B3CFFB8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BCC39-A96E-77F8-15AA-7E8CFD00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A0CCA-8803-C89D-86F2-D9A95A41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EB9FE-71A3-FDBA-97FF-3D5A0C8D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5B62C-36AD-CCB0-E44D-7ADC7322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ACEF-FC36-2E59-F87E-513E5586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568AC-436D-561D-6A50-55CBCCE9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751C-9649-31CE-815D-3C0CBA17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9EB8F-880D-89DF-8335-DB360992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2ABEB-CDD4-ADE5-A691-D9E04FABD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7E250-3830-C1EF-8B7D-8379630F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CE6A43-7398-3E63-61CC-7B7E580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06964-3500-4CCF-E7E1-6D6F11A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02D0-9991-AF4F-2966-A3C1AEA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B0D00-F157-ADF9-EA7A-18F551AC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ECB16-3CE8-82AF-1559-EE1D24DC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802C7-7BEC-CE59-10A9-04706E6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87B72-4162-0398-3FE9-41CC9F3E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1FD93-FF10-56CC-C563-4E4F6AE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50B83-6348-D184-52D5-348D85A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E56C-2520-7A17-CAC0-08FDCF80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31AD-8CE9-C199-1F3F-4360B9FA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5C48E-D722-8779-86C3-DED1BB68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C2EA2-D660-D9E5-67EB-A56F3E6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EAB34-6206-F788-73A3-7F078741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DD022-CCEA-BFB8-8D23-EBD6FBC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159E-CC96-B05C-81CD-B4F4793E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F67C-A6A1-793D-4DCD-87162CCF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27C62-4100-ADC8-8FF5-20C9CF2A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58AFF-1E0A-9035-6C70-840DF0F5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BC203-58B5-0E5E-3E53-14B9D16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B3D14-0955-EE57-C63E-C7025A34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65187-22C2-A937-F006-2EEF3E4C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3D3F1-F19D-8CD3-5048-B626B963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03621-4798-A7EA-7D9E-6A3FB22F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7A9D5-314A-9D94-01CA-4BD915441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03EE5-0F9F-AA5D-19AF-A439072D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2024-03-10T20:40:43Z</dcterms:created>
  <dcterms:modified xsi:type="dcterms:W3CDTF">2024-03-10T20:40:43Z</dcterms:modified>
</cp:coreProperties>
</file>