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54B46-26E6-E80B-566B-253A96C62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B6247C-B26C-F9D5-7D3F-95C816F4F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A6CB1E-60E6-0BB3-107F-BA452E10E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8CF3-C051-4522-A793-C9DE73AF9C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C4C305-D0A5-803A-A4AC-2090D9690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5138FD-AF6A-6455-2A58-7856E10BF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6D18F-9A25-41C1-8B41-0E46C4074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31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F36F2-A2E1-952B-BE13-FC47C9B5A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CE501B-EAD0-0C6D-F841-620FFF51D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658EAB-20E8-D004-5820-E5C8EFDAE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8CF3-C051-4522-A793-C9DE73AF9C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5A791E-604C-9AFA-CDDE-E8A036154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41B085-B75C-5613-2A42-9456A1682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6D18F-9A25-41C1-8B41-0E46C4074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36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2B74A34-9976-BEC0-4428-F1FF329F2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F3F14F-7E58-3B7D-49FB-0AA5DAF2B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EF5D0F-4E53-6F1E-991F-C0EC74965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8CF3-C051-4522-A793-C9DE73AF9C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CCBAF8-4632-CD93-BBF5-225847248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A1BCF6-A8E1-0104-B4F3-FD579D7FC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6D18F-9A25-41C1-8B41-0E46C4074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993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81392-E369-A639-FAD6-5D0400F0F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34E1F6-6BE5-E424-FC7C-43BBD625E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14B00A-9560-3490-BC81-F8CB0ACC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8CF3-C051-4522-A793-C9DE73AF9C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288401-0CC7-77B2-078A-B645FFD50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B0509C-0830-2196-DD9A-163807C97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6D18F-9A25-41C1-8B41-0E46C4074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780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38629-AA01-3A2C-250C-4B5015DF2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F62C1E-595C-8719-AC2A-E53C9601B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DC047D-B17D-05F6-207F-CCEDF6992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8CF3-C051-4522-A793-C9DE73AF9C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015A57-1312-C036-562C-A252F1A5E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720A90-B247-867C-4A37-61428391A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6D18F-9A25-41C1-8B41-0E46C4074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30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7586E5-2633-A33F-4A49-76F32DF39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8B56CB-95D1-8F78-1A66-0E3EF4658E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2F367A-9CD3-7F2B-D115-3163F65B2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712D3B-F453-BDA7-7C85-DA7C3BCEC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8CF3-C051-4522-A793-C9DE73AF9C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A4E1FC-F9C1-58AD-A6E1-B6884E276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A28078-3C26-1E8F-0829-353FC1B6C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6D18F-9A25-41C1-8B41-0E46C4074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679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1EF6E0-C6BB-F62D-8FFB-4C7053A53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B0689C-E1B2-C8D2-6186-1390BDA0E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A8EEC3-9CFB-B567-BE12-05578DDD6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51BA4B-AD77-02F0-C944-300DD3F392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F0DF570-BD92-4B94-7E7F-D0D3E8548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912C4C-7268-5473-2E4D-040D4165D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8CF3-C051-4522-A793-C9DE73AF9C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38C2979-02D0-7982-D5DA-A5E6EC7AA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4BFFD48-0801-71C9-5089-67F4026EA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6D18F-9A25-41C1-8B41-0E46C4074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815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B783B-8D64-11E2-DFCD-8F71CD479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8B4A1A-4EDD-D03A-633B-B66D3A68C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8CF3-C051-4522-A793-C9DE73AF9C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1E79C86-7BA5-ACA9-96E2-EFA0000F1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D08532-6143-DA04-4F96-3D797C392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6D18F-9A25-41C1-8B41-0E46C4074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464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D9A4CA-A445-02D8-BC65-154EDDD7F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8CF3-C051-4522-A793-C9DE73AF9C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EDD3D5-19BF-0290-6821-43D7B8039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FB39D5-77BB-E37D-F3D9-9C5A02594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6D18F-9A25-41C1-8B41-0E46C4074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75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00802F-B40A-9628-5462-B4956D738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8B08FD-0F56-9CF3-E5EE-4051A5DC2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239E0E-DAD9-0932-DDEC-3804EAC96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7AE492-0C39-A501-4D25-062DAFA5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8CF3-C051-4522-A793-C9DE73AF9C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60AB87-676E-1EE6-15EC-A7997FFF0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B6E1EF-724A-D339-502C-058D91239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6D18F-9A25-41C1-8B41-0E46C4074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066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DD539-96DB-B356-AB14-E1A380569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1BF22C-A871-3D32-6272-28EECFBCD7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066A47-FD46-8581-9CD2-CBB915172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54C5D7-3AA2-328C-2F06-2266D9174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8CF3-C051-4522-A793-C9DE73AF9C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BB239F-9FBA-F21F-6D42-38B2EF3F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24FA59-A664-6845-AB96-5D62099C6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6D18F-9A25-41C1-8B41-0E46C4074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523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9B692F-BEEB-39C3-C9B4-1AF6DD5DF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9C1AAA-16FA-12D2-AA8E-21D6A4F6E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6B04E3-3FE2-E6BA-6179-DACD5E10D0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D8CF3-C051-4522-A793-C9DE73AF9C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21D3B9-34DD-3C89-4163-362FF1FF5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AEB9DB-4839-74F1-44E4-42411BD18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6D18F-9A25-41C1-8B41-0E46C4074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89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906" name="Picture 2" descr="4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2024-03-10T20:40:52Z</dcterms:created>
  <dcterms:modified xsi:type="dcterms:W3CDTF">2024-03-10T20:40:52Z</dcterms:modified>
</cp:coreProperties>
</file>