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5576-00EB-4405-640E-B1FFC2E78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C8631-2B03-4CBD-C88A-AC5B326D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25BD1-24E0-DBFA-DA1D-46FDFF41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A582-6E92-2C8E-1C2F-59812A1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AB451-25EC-0A7B-E673-1B12027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51A7-21A9-8441-6D54-94C883E9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F9B5D-87A9-BE51-AA7D-56728A7E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E57C6-9C69-577C-73C2-A2039BE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B649B-9D01-EE36-9586-AF9C206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FD9E8-7B49-BB0E-7E1A-0AB501B3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E7C5F-8E6A-5B86-2311-5CF92AD8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8A24C-780D-A6CD-35CF-17088D9D8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A104-C15C-D7A0-55EA-0E24524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DB086-E6EB-4C3A-1232-33F0533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54CA6-288C-29FF-555D-9B34A44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BDD4-B42B-2BB6-55C2-FE761A0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FAC1C-9267-82E0-3880-5FD5C556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FD0D1-09F0-8CE2-60B0-7CF09F3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D8A26-F1C6-00A2-2B05-BD33B0F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44099-8494-4BBB-C80A-B4E91500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C934-2A59-05D8-B008-B8F1006E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BB731-22DE-7851-D762-09777ABA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0F00B-5A10-E2BB-8FB2-435A230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3EB40-3708-E287-D94B-F6BD7EC6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7F905-215F-0C6A-63F3-12CFD973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8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3187-DD23-DD6D-8335-2A4250EF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48E1F-F110-1587-868B-73C0BA436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B7C39-7875-BD17-D5E0-B42D7736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8FB79-DA45-54C1-F89B-44189564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EB2CE-88C2-9C8A-92D5-3A41CBE1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6844E-536A-8F9D-307B-21A4CD7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448B6-2F16-8A42-BAFC-81AC8BBC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BB12-69E8-9B6C-7881-92BCB56E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15318-BD71-3335-A58C-BEEB6E8A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93B81-5729-89BF-1E04-15A1BF1B7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D66C8-C111-AE88-53F7-F87C460C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91658-DC8D-15C3-5A67-239D4BE7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CF319-C9DB-EEA0-D2BC-842825B0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612E5-1A88-B0B7-4D7F-640E5882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4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BAE-D737-DC4A-F218-E6083A3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64979-37E2-E7E2-FD67-09E315D3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5C0F4-811D-1BBF-E159-BD9CF05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80B4E3-1ACC-6783-EC26-FBE0FBF0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F0CB68-2496-14A7-D4BE-849DCC9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7E03E0-879C-FA45-75B1-DA334E50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A3559-FF45-5C97-043C-E6ED6F4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4AB4-FD91-8769-544C-C5350EB4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92B13-0BED-352A-4208-8FCF7742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D30A9-E56A-3AB5-9E2F-660E973B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8D6CC-5AB6-8022-7BB7-00C938F4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96875-D3A5-0D28-7EAA-7215EAF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ABDDF-6A93-2AAE-EBCB-6550D50E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DD29-5EA0-1643-EFF7-0A21569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29528-18AA-F821-9E90-1B46ABC0A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89F46-6B04-B50D-A2AA-C0BCA120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9A648-D1E9-DCAB-4007-04C55AF7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9F564-926D-2AB7-6A82-33F18F0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0AE51-0F85-942E-F1B9-D28A95BA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15C7B9-F5D3-346B-E0CA-DF8DE6D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EE61D-B21D-8BA0-5578-B3C5192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14C5D-E4DA-0F87-1DF3-22EDC6F2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164B9-A369-C3D9-4FFA-C2B14EB2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17ACB-CB8E-4AF8-6030-598923532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2" descr="4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2024-03-10T20:41:04Z</dcterms:created>
  <dcterms:modified xsi:type="dcterms:W3CDTF">2024-03-10T20:41:04Z</dcterms:modified>
</cp:coreProperties>
</file>