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A51B-1F68-1B03-16FA-A83D29EE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79FF7-E42C-EFFB-53D5-B773A3CD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CB5D1-E60F-5BE9-B34F-55C9F50B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3D875-75E4-9E92-1316-5729A87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28D0-2236-9254-4B7D-B646C959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55F9F-776D-1CE8-1778-8E7913D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E0653-B6D8-110F-D399-F05DB666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BCD92-1235-E65C-2308-B7C65AF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C3207-E995-D1B2-86A4-DBD45EEB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2F357-CF7F-A1B6-29A8-1B32BB41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6425C-3D45-0B5D-3C5D-4E0E6FAC2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9F91A-B18F-7552-40D0-B9A8606E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3CAB7-073B-2B20-723F-FC066AC5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B9B8-9546-FE75-C12F-D94BF2E5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379DB-3F7D-86CB-EC70-51C014A6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7ADC7-876D-1AC0-EBA7-E5DAD35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B9FE3-C6E9-76F6-114A-681E68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05726-8AA0-BBFC-AB21-ECEE9AF8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B70F2-82AC-FCF6-E5C2-4DC3871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3BF26-EE0D-61D0-5691-FC35754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05E1-E764-0438-C22B-1D70C0AD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54E58-7D77-83CC-6230-8482CE83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9E549-F931-75D9-84DD-4C7E903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D83AE-3B95-336C-4AEE-C4E60FC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8986-3B2C-9AF7-A2A0-A3B84C8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F759-C6CB-014D-3C43-3E988992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6EB1-789F-95BD-C7D9-D90CC71E0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F3FBD-4749-E27C-65F8-EEB02B94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6DA0B-50C3-8479-64EC-5D4CD9C1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3CE78-3A43-9512-1BC3-7841CFF5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352AE-F4CB-2D3C-ADB3-518C7551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87A0-FCFC-B303-5D38-7DA77C9D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D91BF-44F6-8191-6E82-A4866CBB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CCCC7-EB7F-EC06-F4C7-7FA6B242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DE073-48B9-5A85-3FEE-3C9F0DF4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1B388-4969-306D-F280-982644FA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561FB-B052-CAB0-112A-D6E868A3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4AE33-86EC-C017-6D52-931CC96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43042C-F050-2992-A376-93477B88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6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7030-CAE5-8FE8-27DF-9DF23A03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0BF29-6143-EF18-5013-0D2961A2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B286D-32C4-71E2-1E81-3E5BFAEE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79541-1301-3142-3557-8EEA5717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A408A-0981-46E1-10BA-AACA4031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CE5A3F-5954-C123-72D1-AA3D4B00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43404-BB58-4C1B-1AE3-AED1FE09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2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32E22-C714-3FFE-1072-21441591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274FA-E489-5983-0C5F-A1017E57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183EF-0044-0C0E-2329-A56E55B3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0BA5C-0CA6-568B-AC87-FFF3D08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0E0DB-F8EE-5092-B6C7-0F2E3B72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6734F-AC78-A9E4-2B82-3F0F6DEE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D658-5574-3F1D-F196-9AFB046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E51AC-2CF9-3A67-67D1-49579A24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F6D99-FC4B-D735-4220-5293DC55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14F21-768F-6540-EFE6-349B88BE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E7919-125D-204D-B0DA-9044B319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F37F3-147C-0790-47EC-C8C74AA3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9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347B3-E19F-F1ED-F74D-12DD183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7289F-21E9-D4AC-F881-B8B2C9B0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AA74A-B63C-E888-D02D-F719A7FA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265B5-FA08-659B-431D-9546776F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9DC7A-3977-64E0-C4A2-8655F235D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2" descr="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27" name="Picture 3" descr="4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2024-03-10T20:41:08Z</dcterms:created>
  <dcterms:modified xsi:type="dcterms:W3CDTF">2024-03-10T20:41:08Z</dcterms:modified>
</cp:coreProperties>
</file>