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3776-8CFD-F048-8A68-6470B8F3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5B642-9BD5-15DA-4D03-7712968F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63AE-E0D0-F88F-DE27-B63138E0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2D24-D70E-23B5-51E1-4DF2874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502A-3CC1-96D1-27D4-88D23798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0F63-D731-B52F-5460-540A529E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22F34-BF27-6643-8226-0B5EAEE3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91B10-25A2-4BBA-2B75-AA1B209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9A79F-7F72-955E-BA9A-BA5CC79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20E44-FA74-1DD6-7D86-97CA273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D5626-6905-250E-9301-66CDC201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1FFB7-792C-1E18-5A05-ECBEB8E7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47D6-46E6-AB6C-0CF7-0A7992A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9E1E8-20FA-4EB2-1B9B-FD056DAB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F508-1BB4-D337-B60B-B70C9EF5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2A2A-32D4-6C3C-4D40-8F8FBFD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C3AFC-5B76-72AD-27AE-8716DDA8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7E10-64F6-9995-4E0D-AA0ABE0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5AA4-C665-31E3-FAA6-173B0B5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8397F-1C1D-2B66-C184-25F301D1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2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9D02-4624-9093-1E92-C959C8B2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B72BD-A40C-45C7-0FE9-559072E5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D782F-2587-82CC-C00A-972FB05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3DCB-CA94-B259-9383-3470CFBC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BC85B-7D67-5C6C-00BD-70588C0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558F-B469-DC62-A916-95E4243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2ACD3-A57E-3C59-0309-832BA75CD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D85D-6E2B-1B80-3B0E-29C276D7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2E0E5-E79F-30E3-AC56-88F8C118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5C061-C340-4874-ED29-7F06AD0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2C79A-96DC-0F07-6E0D-93A534F6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EECA-AEAA-2D0B-0BF0-7F835F4D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3D620-67EF-2B58-A6BE-02B2D4EA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6F99C-BC82-C872-5D22-61B729BF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7C049-A238-C0CF-D329-D012E5CE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54D33-3950-DF2B-D13A-69D1F18DD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AA3333-B2A0-0E75-7606-6CF28F3C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E5C44-01EF-427B-5D1B-5D6C684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7A360-CD5C-4F8A-0E4B-0D689A62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FFB2-385C-9693-AC4A-4B2C7DB9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09FF82-7B36-7FC4-BD7B-4E4EAA5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EC129-A54C-D56F-31DB-9552C8F8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AC27D-9086-BFC7-DF34-CC64DB29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BAA85-BEBA-1701-4D18-EABF75E6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4EC2-9D00-302C-B9B9-1D3C020A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E0625-CEEF-49FC-278B-0DF957E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5A6E-FFEB-9315-9DC0-45D584B1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B3E1D-4B87-ECE7-C182-04C89FF3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E8E96-00B5-DFDF-E77B-AF488BAD3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0AD95-436B-0016-70D0-4F8C753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0C9F6-D2B0-64CF-A31C-020ED74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F0569-FBC9-F150-B4CF-6951902A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1161-EBCF-0998-BEB5-A40E9D81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45F4B-F283-94D3-76C8-B273A393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81CF1-94B5-C9F0-78BB-4C742C4C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24736-C667-1EA9-A195-1BF06E0A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00DF0-7A9F-5666-8A29-385B5A12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DEB2C-8C5A-B50A-56CF-C3E0743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8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9CF65-AC82-DB0A-34A9-A09D389C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9AD22-BB46-E0E7-120E-83106199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2807B-080C-39AA-212A-49F2BF972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0238-4243-1016-97FF-A7BA83C78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D5AFB-226E-B14E-BAAF-A5EC13B3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26" name="Picture 2" descr="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51" name="Picture 3" descr="5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2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2024-03-10T20:41:12Z</dcterms:created>
  <dcterms:modified xsi:type="dcterms:W3CDTF">2024-03-10T20:41:12Z</dcterms:modified>
</cp:coreProperties>
</file>