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7409A-5547-67F7-19D6-0C80DDCF7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DAE1CB-51F4-6FDF-7620-F8C17564E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81CC2-DA52-8264-4849-B7BC9175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E6D-DC2F-4561-B7A0-740481BE3D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6C0E24-5E4E-579B-EC9A-2C4C1CE7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B4471C-DE58-01FB-C759-BA10F6C8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C452-F02D-416A-8B42-4B04E9840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74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30962-9CF5-6F17-2D95-A3AC942F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682EBA-D12F-1BB3-FB6C-B24AB1762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C91B45-A2AA-1A85-1130-5DD2DB13B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E6D-DC2F-4561-B7A0-740481BE3D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0A6062-C5BD-C0C5-8F6B-9AF5414E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4AA776-8CA3-BFB4-6284-65AD0695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C452-F02D-416A-8B42-4B04E9840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5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ACF388-5FFA-6202-FBB3-37C1FC7E3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14F62D-BAC1-9762-B61F-2F2111D79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B80B6A-C3B1-2C93-FD97-D23BAC21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E6D-DC2F-4561-B7A0-740481BE3D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C2D421-9926-0513-6ED4-5CE67EED1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127F01-FF09-4705-62A3-FDD9B77E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C452-F02D-416A-8B42-4B04E9840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2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8F0D4-7E05-3D64-1006-F1D05B52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2510F-BCD4-E182-EC42-25561F97E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74F910-24F2-26D6-0DB1-F248BA471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E6D-DC2F-4561-B7A0-740481BE3D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E60156-6BDE-DF5C-548F-B3B34844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C0C58-7419-1832-B698-C3EF887C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C452-F02D-416A-8B42-4B04E9840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17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AB77D-E6CD-A752-118F-15C0D759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E96CCC-E2CC-ECCF-3A4F-7DB5FD3D9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EF98C-57E3-5C86-55D1-D20F1567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E6D-DC2F-4561-B7A0-740481BE3D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F1B19C-71CD-4B5B-6AE3-8F5F463A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58E349-BFE2-5ED3-0C1C-EED94CCC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C452-F02D-416A-8B42-4B04E9840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6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71B0B-DD4C-30C8-E717-0F668BFC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32FF1-129B-D0AC-931B-A9DF25D09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72054-0EC7-3129-81D6-C6CAF1332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8EDC39-FFBB-83D3-2BB5-9299545C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E6D-DC2F-4561-B7A0-740481BE3D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EF4409-61BC-1D22-433A-019FEB3A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139D3B-92D9-9D7B-C737-1296484DA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C452-F02D-416A-8B42-4B04E9840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66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CA594-486E-AA8D-34DC-040D4C1C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14D970-D92A-C920-0617-3FF866A6D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519A0F-4654-528F-2F71-E6A5BC321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CEEBD2-31B2-C76D-5A72-CAE2689F5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84C844-8BE5-9705-0D50-DD60732DB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FC8D15-9750-C1E4-014E-243F8BB4F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E6D-DC2F-4561-B7A0-740481BE3D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0A97C6-06A8-FBBB-9C5C-CCCE9DEA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EE1C16-E3E2-7590-307D-A4792E32A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C452-F02D-416A-8B42-4B04E9840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9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E39AB-639D-1E1A-AFFD-DF9EB78D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0494F8-FC97-B390-13DF-8004FD62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E6D-DC2F-4561-B7A0-740481BE3D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9CF5AE-1AEC-834E-DD7E-D8E6146D8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EC281B-68E1-9D56-6E41-6D7C9F92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C452-F02D-416A-8B42-4B04E9840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77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710221-BF57-7EF1-00E8-DE7BD40F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E6D-DC2F-4561-B7A0-740481BE3D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0933D6-7ADB-F14D-205B-6AF6F377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19A84E-75AE-0509-7C89-133872BA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C452-F02D-416A-8B42-4B04E9840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27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1728D-9074-4541-9BFE-7BCB9FDCB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A23567-1A3A-F61E-1245-8BED22535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6EF432-B100-3E83-4A96-8E6A15C91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2F7E9A-952F-00DB-94F4-13AA0FB5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E6D-DC2F-4561-B7A0-740481BE3D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0E9320-127F-695D-2C78-E5E3B29F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2CE7F9-B0E0-3353-9941-D85D33F6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C452-F02D-416A-8B42-4B04E9840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3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86807-222B-CE60-2958-B7EFB83E8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F9F60C-93F6-BD44-2BAA-90AFC9AB2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33F5DB-90F4-1DFD-8070-336989615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0D49F8-B9B4-96C7-B4C2-A905EB39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E6D-DC2F-4561-B7A0-740481BE3D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AFAC6D-6573-4879-B19C-624F84A5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0A2849-757C-CC86-9DED-8073CDAFC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C452-F02D-416A-8B42-4B04E9840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78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0EE12C-37DA-81BB-47E6-E41697A95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5C1C59-88E2-573A-150F-959A759F8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57D2C6-134C-0EF2-D524-C9A74D137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DE6D-DC2F-4561-B7A0-740481BE3D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E98DED-E2C7-39D6-B89D-896198182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024BAD-4207-F914-5387-B74842B9C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1C452-F02D-416A-8B42-4B04E9840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23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074" name="Picture 2" descr="5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2024-03-10T20:41:21Z</dcterms:created>
  <dcterms:modified xsi:type="dcterms:W3CDTF">2024-03-10T20:41:21Z</dcterms:modified>
</cp:coreProperties>
</file>