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18A40-CF0B-2F43-EB7F-B87ADEA3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3F47F-AFF8-D430-AFB4-898AC4FD4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A53A6-EFD8-5181-A1ED-3FCFE6D4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3695F-5B41-998A-4120-C455353C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ED1A2-FB1F-3313-2F42-99117675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D685C-835F-F552-F275-7442C346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98204-A0D0-4979-A65A-DE857F63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426E5-306D-B322-FBBF-BA929B1B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4BF9C-6167-FA86-2AEB-862CF081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76609-EC4D-8248-BFF7-80CF1026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078C8-9263-C860-DB8F-2C2538FD6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5BFDE-8D8E-B00F-273B-4A788EE3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CFE60-E791-7C2D-3B10-A8C0C49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6ABF5-B3C3-3D9C-AB52-4AFAF81C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55CB6-280B-C5F9-2572-D3E7F4E5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7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B451-2EA2-BF6A-2AAC-0BBB3733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8D16A-0CD7-3B9C-8273-0B864C8F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E5504-DF37-BE57-02C9-D0F1AFED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6E2DD-4302-A000-EAA5-FA606519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FC551-5AFB-AA96-8B44-95206630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8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07CA8-8912-1604-BC81-E114EB31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46A27-B033-699B-58CE-058F41C8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B265F-4ADB-3037-FBB9-0D9ECE6F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F7E59-1382-A41F-FC75-7BF87057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0A825-8F91-C943-CFFD-47233338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56784-1D0E-78E8-2355-08C9BB5D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17A95-BE89-F26D-E357-F9FE575F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8EE3C3-302F-B269-3F40-5B1F1C43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8B670-40DB-AF74-3007-D531FC55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A693D-4744-7F93-C1F8-9B60DE0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4A035-946E-2EFC-9DFD-E2653FFD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9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EC8F5-4B65-431F-8BE6-6130E0EB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3E3E9-4535-E97A-AB4C-89E109B6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EBB91-A817-135D-4958-18113C725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0F523-CBE0-86F1-7051-D5602CD09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6303B0-20EC-1E81-5A11-C0456CB1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36F795-C471-683C-9668-BE952C14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DEF4A1-F95D-A7E0-4813-1C319BAF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A0D14-11A9-5B56-D839-8CE57C76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44746-B064-498F-6C8F-0DF1FC23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56C56E-7F9E-C802-E883-30FD3895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15735E-0F9C-C1ED-4DBB-029F116F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F57BC-0AB9-8BCF-AEE2-66383EEF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5EF55-1B83-1398-AB17-2726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DE2848-8D4A-3CB8-5C15-1049C7C6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FC5BF-9854-E5EE-94CB-E79623C5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A2981-CB4B-0843-4BD2-CAAE25F3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94B48-AF5C-C7DC-22B6-5E5FA37E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ED76D-5E6A-BE75-FDD0-627B15C4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4043F-03D8-3067-DBED-3A6FD332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E7DD9-4C80-30C4-4451-4382B226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9A82E-9F79-7CF6-DE6B-1BE2B9FC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275F-D518-0A5D-C172-347174E5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0A61D-C144-A50E-DC00-84CE59B82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BFC0C-D7BB-7D4C-55A9-F81282A8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A2511-037E-0E8A-8C94-3B75B88C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02295-CC79-45F0-CD00-E50634E8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8E101-8081-8AEA-7C05-46FA1A09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880BB2-25EB-18B4-8448-658CA186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C96EB-9F21-F33E-F2E2-30233700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F2CF5-4295-B3C2-49FA-6E319D2C0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CE5E-070A-42F2-B15C-4D52EDEEF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569DA-A5CA-BBCA-7F65-58CB717AA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15AF0-ACFE-1061-2011-D1110324F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1B16-0BDB-4A8F-8245-60E07DA91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146" name="Picture 2" descr="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2024-03-10T20:41:34Z</dcterms:created>
  <dcterms:modified xsi:type="dcterms:W3CDTF">2024-03-10T20:41:34Z</dcterms:modified>
</cp:coreProperties>
</file>