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2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3072C7-6251-29D4-DA05-74EDC89FDB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F74F5FF-5FD1-E169-C775-91C1E9CC27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5CC761-1B91-6D11-1DB2-BE4210A14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38A1-D5B0-4A49-8A13-7D2DB96BB50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EC2127-025C-EEE8-E0BE-15836E17B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B268C8-295F-5900-E7F0-E3A122C58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466EA-1709-4B89-849E-6F5C38BAE6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4116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20157F-110B-3C05-7D5C-C8D63E445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754712A-ABDF-CBA4-5A1D-CD81BC4FF7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8E84FB-E642-4BFE-ABB7-B3766D027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38A1-D5B0-4A49-8A13-7D2DB96BB50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204C6F-A19F-46D6-32C8-D5F301691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EBBA04-7C20-7F8F-5FA3-3DE7A390B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466EA-1709-4B89-849E-6F5C38BAE6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9407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E497629-438E-0730-8EE3-0DD9BB6362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13B737A-4330-4D8B-2602-279F11D091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F88220-9AE0-F338-A2D9-909168638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38A1-D5B0-4A49-8A13-7D2DB96BB50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10EBD1-A41C-5884-15AC-668267BA6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4D6F10-99F0-525E-F955-6542ED1BA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466EA-1709-4B89-849E-6F5C38BAE6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9479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3C548C-C6F4-73B2-083E-CB552A3FB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2A3443-3968-EC7C-6ED2-D912DB76E7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3DB478-336B-6F29-C659-A569E3A7D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38A1-D5B0-4A49-8A13-7D2DB96BB50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ACF272-72D7-05DD-ABF7-0F2EA8CCF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280182-4DEB-4499-E5ED-661F78D85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466EA-1709-4B89-849E-6F5C38BAE6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4303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B0D504-96E6-BD96-3340-8C35B467D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EBDCBBD-7FA9-7907-1268-E42C4BE52C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10AF49-27D2-D676-2695-4F84C719E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38A1-D5B0-4A49-8A13-7D2DB96BB50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3CF9D8-9576-2913-E832-276AFDF79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93B9DF-FE6E-92A4-2C57-F370C7FF5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466EA-1709-4B89-849E-6F5C38BAE6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1692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F37632-7F2F-0C15-0EC2-1840EB605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C49BFC-6CB6-0AD1-64E1-E28CDD831C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E1EC573-3C6B-34A1-A950-0A0241433B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DEDE8CE-FA0C-782F-D772-F4FFA9A1F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38A1-D5B0-4A49-8A13-7D2DB96BB50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7C66F4F-8AD2-97B0-8CC0-1C34B20E0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A028D13-5171-82C8-9971-F0B435A9D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466EA-1709-4B89-849E-6F5C38BAE6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8230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19A6BB-A804-DDC6-13F9-42A70C188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7DCE9D9-6FDB-F288-363A-8FF43869FF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130BC2D-7E46-4098-1577-2B68612D85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19D2EE6-967E-087E-DD2C-8D317D98C3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240B680-0293-3DB1-6B58-28892CB62A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1E48D6A-1D44-E545-82A7-1D5F5F2C7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38A1-D5B0-4A49-8A13-7D2DB96BB50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A8EE45D-86DA-3406-A380-A499A89EA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FD008BD-FD98-E894-507F-79B349309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466EA-1709-4B89-849E-6F5C38BAE6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4441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B0211B-0F2F-D4C1-CAA9-9A4C40445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D26AA52-F95B-6F1E-3E69-9DD859B7F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38A1-D5B0-4A49-8A13-7D2DB96BB50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956DE6A-C31C-ABC7-81A2-26C8E32ED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DA775FB-C948-0A4A-05DB-6288D9BBC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466EA-1709-4B89-849E-6F5C38BAE6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4181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D8E0B38-A4C5-8FE3-E001-ECC79C50C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38A1-D5B0-4A49-8A13-7D2DB96BB50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2180D5A-C6DE-22D9-9234-D181EC3DE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557C85F-64B0-068B-8FDC-0D849C217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466EA-1709-4B89-849E-6F5C38BAE6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0361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EFCF36-681D-61BA-2C6F-929C10133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495EF9-51FB-54C0-A96C-08C523DF98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B1D13E4-1B76-E76F-AF4D-D87630FE97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CFDFC0F-BDE7-556D-21C1-4CDB3834E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38A1-D5B0-4A49-8A13-7D2DB96BB50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2D97D85-5CB5-11EC-2683-0ACC51DD1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C1518E6-7E4E-F52E-AFF8-46E6EED50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466EA-1709-4B89-849E-6F5C38BAE6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5448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D1F972-60D5-40AB-04B6-127FC4FF9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1678872-FDBA-4D87-2D40-FB0566CD09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2586CF2-400E-021D-91FA-E90A25EE6F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2D49227-2E91-DB62-893F-785A382B9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38A1-D5B0-4A49-8A13-7D2DB96BB50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4C9CD73-2AA8-270C-247C-B6C716C4F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2A1B444-48CC-87C4-9F68-F483E738F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466EA-1709-4B89-849E-6F5C38BAE6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7921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0D531BC-6BE4-3C71-F623-7333F507B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1066A36-EF83-23E5-4800-3DEC78839B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FC1E53-EBFC-5CB6-4FDE-6E01953DF4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A338A1-D5B0-4A49-8A13-7D2DB96BB50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805EDD-6D35-DEC0-81D1-E558D2A223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52568A-6B18-C00D-9253-0AF0B7E72B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A466EA-1709-4B89-849E-6F5C38BAE6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1304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9170" name="Picture 2" descr="50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2024-03-10T20:41:38Z</dcterms:created>
  <dcterms:modified xsi:type="dcterms:W3CDTF">2024-03-10T20:41:38Z</dcterms:modified>
</cp:coreProperties>
</file>