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D0D07-8529-8392-C190-0C51C520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C3D5F-82C5-5A93-4AC0-ED357B392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DD2D7-E4F6-7C7B-89C2-AE9B7D9C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2BE2D-6D2A-E6FD-41E4-998028C8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297F-C753-6096-F746-6518839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2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CEB9-212B-D3A0-5663-F42C7C87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F0B5F-9A8A-90FB-864B-4FA7F168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72DF5-35CD-E4E8-7C97-A6DFC03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54EE2-01D7-7211-7B8D-6CD81895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3E2AA-0C76-F8C0-136F-C0A56FE7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1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DDD6C6-2185-347E-226A-F99D856BB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056B9-A90C-1048-1F9C-3A4CEA6B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B5A54-FA4D-FC92-FC6B-8E08BDC1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BA894-B267-ACDC-8294-08B5E118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37487-2A22-56CD-78C3-95DA365C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1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F5C28-6996-8D28-31B5-E998E09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E49D8-1E89-8816-7F40-CFD2AFA0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95DAD-F5DA-C266-42B7-491B6DC6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2B12F-039A-302E-C49F-95F0C34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A660F-C082-A1B2-A7AC-9449FDB5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2A51-CEC1-94E3-C379-6D52AA3E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E5244-2CF9-70D6-F1E3-1626FE1F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0167C-59AD-9F8F-14C2-14B15375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BF721-75D4-BEB7-7A0F-3841FAAB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A4917-5633-0BE8-361F-DFBE45DB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909B8-63C6-6672-F159-B2FE793A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63B2D-25B3-836E-4C61-C574B7784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2085C-FEA8-4E25-C048-957D0505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0F0B2-2E77-41A7-1727-C585D407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BFB7-4D63-8BF6-10A4-D94794DD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555BC-90EC-E34C-814E-38325993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4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DA0B-08CB-258F-C736-852AFA4D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4341E-1082-3E85-1D7B-D095FCF9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6C88C-36DA-03CD-C2B5-24EE096F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E89822-5975-9080-B9C7-325F4FE06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A416FF-E0BE-E682-6DF5-521B1EF7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CDA97-20E7-CE04-8D95-C83D787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71117-5A39-AB0E-4B4F-2F099E0B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D3788A-A20B-47AB-58BC-C013BF1C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3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F776-2C5C-001C-7062-1F001287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3F8B2E-4544-4BBC-F08A-3E96A50F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323D41-34FB-B876-3979-C029FCE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8E9F8-ED18-DFA7-68AB-A84DCCF6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1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9A535F-72AF-FAFB-2B2A-DAC7DF5B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DFF7F3-026A-98FA-670A-C28402A2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5499A-6B4E-6496-22EC-F557B8CE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B9206-ACE2-5F66-B495-80FB21F6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3E9FE-94F4-2766-961A-3A4A33C0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F0D6C-8C25-5F23-6E21-6B72DF19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F0DC4-2C25-8A9C-58CA-9E95317E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92BE5-5650-5596-7827-71B6C268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A2011-D356-643F-0E18-7AE41A2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4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C72D9-DCEF-4600-CBA9-CB25B429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AC2BC-F50C-8775-5A7F-E03F4F5BE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19562-600D-BC01-2307-A955F498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CF2E0-2684-FE92-1CF5-04454522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FE161-C9B3-4C07-F739-D61B3143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F0A1F-B75C-9D70-C95B-528BE7B8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9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7309E-F7C8-C732-D0F6-D6345CB7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6A830-4435-67FC-232F-A50738C3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5C9B2-47C1-EFE2-297E-3769AEC02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B79A-692C-4D06-B5FB-BD91170D1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1C0DE-6005-A317-00F0-DE39ACDC5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374F1-24EC-CD38-B27C-D735A32C4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E891-E9CA-4CF3-AD9B-1A6E74886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2" descr="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315" name="Picture 3" descr="5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2024-03-10T20:41:59Z</dcterms:created>
  <dcterms:modified xsi:type="dcterms:W3CDTF">2024-03-10T20:41:59Z</dcterms:modified>
</cp:coreProperties>
</file>