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4C5C-D276-C436-C989-FF6AF548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0AA7C-F5BA-4C67-C45F-F989AA6C6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AD669-26CE-B8AD-603A-DA8A553B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EAE1E-AB24-79E7-5A3B-2906045A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FDD59-D4D1-68B3-C391-E6A6FED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0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7424E-640F-F544-5500-33F22610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2C559F-B192-1ECE-D175-B08267BF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51E9F-DCA9-153B-93EE-CFFC24B5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2D3E-74F8-9878-EC98-0ABBE0B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34AB-F4B6-3C72-93A5-CA59B0B6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16D6EC-0D95-77DC-A9F1-BB1E33B4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53CF9A-B375-FDC8-BAAE-9E128F35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EA861-311D-A65D-90F4-284C4A1B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A51C9-4464-3407-5598-92CBBC75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AE207-8938-44DC-96B1-FEE1052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0D16-F71E-EF35-6A20-7FCA507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CE88-5A13-BFBD-BF8E-59747476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CC1D1-2FD3-764A-A04C-ECEA374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BFB3A-26EE-E24C-757F-97CE66D1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7CBD9-F7F5-A5A5-83C1-6C675716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9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B212-681B-C495-EDFF-3F52EC05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998FB-506B-32F6-73A5-81182B20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5F03C-AF17-17C6-26BB-902B637E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4E0B-A5BE-B31B-2925-454AB3C7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27FB8-39B1-A410-B3E7-EBA1C20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FDA2F-5590-4E3F-E844-0DE1D54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A7D44-353D-4DCB-6BDA-CF03EFFFB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75E0D-336B-9D8F-DDFA-8268519AD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DFF5B-1976-355B-ED7E-4290DAF3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6B6B6-F6F4-69DA-DD2F-DC58FA3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86D5D-3118-CE61-CCF7-D34C41BA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4262-D372-9400-A657-A55E7ACC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1489B-2AB5-1213-9A22-61ED70B8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44915-B8F8-8092-42BD-8A806DEA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0339A4-FD0B-93B0-C80E-4CCF8871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77E12-492D-966A-60ED-C3B01125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F064E-7357-7758-925F-7F9AC392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7490C-1A57-C2CD-ACE1-D412642F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EAA1F9-7A13-8BB0-17C6-A1C8CDF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9F5A-7872-4722-8D41-E3846086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347EF-57A5-EEB5-393F-26A9BB9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4D81BC-78D3-C2E9-2D86-D7436477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FFF3E-BF11-6A4A-5B5D-4C142EA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9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A21E9-D15F-203C-5526-36215C12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40E10-0D61-683B-77DD-52ECF03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10CC2-5850-8950-DE6D-C73B9D65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4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A6A4C-F96E-8BA3-B447-C22ECB0D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EF4EF-BE6E-B264-EF67-B5B1D04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6F3D6-6B34-B0B2-026E-A3BFD69F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99C7F-5EA9-8630-CA8D-1789C34E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4BF37-DD56-D8C6-5005-F48B4FA3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F1C6E-FA9D-2C3A-FCAF-D28107C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9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E2FDB-B5AB-0602-BCE1-694A3A3E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206754-66E4-4817-AF7A-B0B07ACA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829B2-7396-7431-2096-71F10677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3B99B-25DF-AB9D-9876-86C8CBE7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04F14-8C03-F438-56F6-E31F426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5F50C-B944-794D-09CA-456AEA75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0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C5607-0D2A-C354-2F67-6542E30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7D3CA-5E70-B3E5-45FB-FF1A28D2F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4EFFF-9C26-3645-F1DB-A5633129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4FD6-4D52-4A11-8A55-05620A3D15F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91CC8-4879-A987-694C-077239344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3BCD4-085D-44C8-C8A6-DF6296399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25D8-034D-4EFC-B7AC-E71E9C7A5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6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338" name="Picture 2" descr="5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363" name="Picture 3" descr="51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2024-03-10T20:42:07Z</dcterms:created>
  <dcterms:modified xsi:type="dcterms:W3CDTF">2024-03-10T20:42:07Z</dcterms:modified>
</cp:coreProperties>
</file>