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4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65502-FCB9-CAE9-189C-16B879167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5A32C8-4129-5EF5-7FAF-A69ED22EA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2E952-526E-5C12-B3F4-6CBCA2E9B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06B0-8263-4EF4-A3DF-36371FC819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55CDA1-8358-E90D-50D6-8BE448BBD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042B0-E2FE-E3A3-B096-372AF0FF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7048-2987-4F1D-8412-756489639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45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D82CD-3359-170C-4C49-C57BE8B84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CB4E7A-37D7-28DA-A015-80F98DFD7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A9F5B-A504-4FDF-059D-847547A3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06B0-8263-4EF4-A3DF-36371FC819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0E8E9E-483E-9FF6-8495-740893E1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7D441-85C7-7CE3-F272-4B2ED4C1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7048-2987-4F1D-8412-756489639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22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E0348C-5244-6E3B-2681-7E0A27989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8EC5CB-B86B-D76E-A84C-ED266112D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6F1609-7705-0A0B-E76B-5D561491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06B0-8263-4EF4-A3DF-36371FC819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273AE8-C49E-33AB-D2A9-00ECE3BB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2F6173-9E19-D245-0989-1222C244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7048-2987-4F1D-8412-756489639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71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EAB1B-2AAE-78AB-3D1F-5AE4D718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E13EA-152C-1930-94EB-246C52C47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98B676-3B49-BCB5-942A-55947919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06B0-8263-4EF4-A3DF-36371FC819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BC413-CA9A-D71C-CB6A-B3ACB2E3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4998AA-8637-3633-D079-5EC312AF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7048-2987-4F1D-8412-756489639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5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9B5EF-4E21-7ECE-1728-68087FDF7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87826D-D5FB-FB01-BA86-3848F2A08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AD3B4-A634-3503-AE71-8F3B9551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06B0-8263-4EF4-A3DF-36371FC819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6A65D6-DA40-0C14-B250-C1C4CE96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8FB72-E98C-14C8-0B93-D3BB3BB2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7048-2987-4F1D-8412-756489639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67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E11AF-BE88-13B9-651E-F1EBE007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547EF2-575E-3564-1532-182DD073F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6C4ADC-B04B-91DA-B4A0-1683D88E8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7C070B-4926-9926-F2EC-1D815518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06B0-8263-4EF4-A3DF-36371FC819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861E35-0C91-B0FD-419C-93251EC3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170051-E6CF-0AEA-377A-9D195169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7048-2987-4F1D-8412-756489639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34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48774-53E0-B6E8-9825-4DE12A46A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CE577C-A525-9A9B-FA0E-763088078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AD44A1-51AC-7D70-BBC0-45E14CC2F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B9ED74-BC11-44BC-BE49-C818AF3E4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3D9038-BF14-9FCA-6A7C-C776EDFC9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0F1067-8CA9-FFEF-EE52-BA17C5AB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06B0-8263-4EF4-A3DF-36371FC819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00F7DD-3872-8241-36DE-A82DB3F3E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005C25-5345-23C7-E744-6A467B44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7048-2987-4F1D-8412-756489639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46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5D957-6F67-0F16-178A-940BEE86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0A15AF-CD15-B17D-CD22-C567CBE3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06B0-8263-4EF4-A3DF-36371FC819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6251B2-120F-8ABF-9914-9BE33AC8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DA8995-1034-8C12-F681-6573B944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7048-2987-4F1D-8412-756489639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0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ADF512-1E1E-2E9D-ED84-3A6D0C9C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06B0-8263-4EF4-A3DF-36371FC819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8A9F6E-3BEF-4C30-197D-5F40C13F8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1508D6-B75E-0F72-510E-4DDA2973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7048-2987-4F1D-8412-756489639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6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015BF-783A-1D8E-AD14-80E69367B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FB13F9-A501-1C24-7AAA-57419C70E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50481C-2AC8-294D-5304-B2601FB18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42274E-FF32-F58F-8D19-52F2490C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06B0-8263-4EF4-A3DF-36371FC819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387B69-DB54-1BBC-7F76-DA2A996B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254226-5F13-EA25-A34A-FF58CBB61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7048-2987-4F1D-8412-756489639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95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69CDA-21AC-D501-D802-3F1B0F79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DF5874-8279-85B6-B1F7-D4299A326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18FE99-63F3-AD8B-8843-0FA09111D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36C25F-3277-5AA3-3E54-05ED0E9F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06B0-8263-4EF4-A3DF-36371FC819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4E3384-7F38-5DA5-158F-01A87F34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14991D-09C6-5E33-4696-633A969E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7048-2987-4F1D-8412-756489639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38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6B71E8-AA4C-37EF-FDB6-EFB5B9092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7145FF-E176-C574-A719-330985701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331B28-43FE-BF99-8AB7-E5600C569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906B0-8263-4EF4-A3DF-36371FC819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FEF04C-426F-5C42-8F4A-5242EDF7F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06520-3D23-CC4C-D5F2-AF5AAC448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47048-2987-4F1D-8412-756489639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62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362" name="Picture 2" descr="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8387" name="Picture 3" descr="51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2024-03-10T20:42:12Z</dcterms:created>
  <dcterms:modified xsi:type="dcterms:W3CDTF">2024-03-10T20:42:12Z</dcterms:modified>
</cp:coreProperties>
</file>