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D5640-9F78-4AC8-DA1E-49A444AA5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F00B55-79D7-74B3-0EC8-189A2B436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34164-300D-00D4-165C-08BF7816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903FA-60B7-CF38-3F4B-DD6A345B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48431-320D-64D0-CEBA-BBEA5070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2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F9122-292C-0C58-64C9-8D63C6B7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F35619-5B68-BC5A-A308-574B43B88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F3BF7-F79F-BBD9-4A8E-3C15618B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FDDB7-E99B-46C4-A82A-155F3942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F5D69-7F7D-6C80-59B1-E6999B30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3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6EA8EC-A429-5F66-3138-0814D431E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A05182-3764-752D-BF3B-99BD41066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5F548-0CDF-75FE-B9EE-78E465DF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E6F17-1F67-A376-B18D-411F4F88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5C2F8-9914-1B74-C2D7-1834BB9A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3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468E0-7FFD-4CC8-ECA9-2223FC61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EB597-7D94-2199-719B-82817186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E8875-8263-105A-78BD-C6C6A687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CCB19-4403-5901-629E-14F7F3A2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486F6-8C16-C4A9-3DC5-4EBEDC3D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96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02914-EE04-52FE-CE0B-8DAE5241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DA7D9-97BD-E873-05D9-B3BC19D21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BDCA5-FBA8-933A-1734-53204FDB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EE231-C196-B760-B9B7-099005EF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4AC53-D7E1-C023-7BF7-1AB05064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7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1F37E-85BA-E76F-5610-F163290E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EA6E6-71E0-A61F-47D0-C79138E2F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9CCCDF-1A24-3B5D-70FE-B83C4A445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5DEDC9-0D9A-8E30-E575-17344FFF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3E0467-C1D7-67EC-79EE-863FE38A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A7CCC-9DAC-B3A2-F66B-699A8D6E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028A8-1099-4EA1-1143-7736BDF7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809B5-E06A-A874-E457-8A271896D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BCCD92-07F1-B559-EC53-3FE4F471B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D8036-66BE-F745-CA9D-5CA08B146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66CFF9-9E73-818D-F643-CA37C1F22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93A38F-33E0-3948-A8F4-31A50B21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1B59F0-76AE-89E6-0765-6520F742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9021CC-151F-05B4-144E-8C6C2487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2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99121-209D-24DC-3CC7-CEB212E7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F75B31-8974-97C8-9281-BC636AFC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30C9F2-1FB0-4C23-965B-B01C6D6F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42A81E-B280-8A44-23C3-D99A46E1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7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759947-12E3-3262-2271-6BE53BCA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0E87F6-0AEC-61ED-EA02-CEEBBC3A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162A08-9A1D-1219-53A9-14E851F1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8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28F26-62FA-CF32-563B-4271E803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988EE-B375-9436-0135-20043F599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FC29A1-BABA-3401-130E-040204112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95A260-AF1C-A3CD-4AC3-7F5DBA79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C46F9-D215-6076-7D9D-C08F4F92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38998-DD87-BEDB-193E-9F925B9D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6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79DE3-D970-9FA3-674B-3138913B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B460AC-C2CC-6B53-66AA-C2F22E2C2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F08B3F-AF17-97D7-65EF-ED7E5EF4F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5047C-1B63-C78D-B0A4-FD123AFF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1825DB-1EAC-9B17-01CC-60D37636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9E1B7-14DC-499B-F3D4-70164CF5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2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1D8CE2-5C6C-62DC-A420-FB6A4A6B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2993E-BA36-9FED-344D-979104D2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44A89-25F4-378E-B099-C5D0C2CEC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88F88-3445-4117-BD33-12C0A851A3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09D6D-AE38-0C98-66D8-D73C8FFBC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9A0AC-9BE3-73A2-38A0-568C4E793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28F8-E349-4D61-9493-9C71DECB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1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434" name="Picture 2" descr="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2024-03-10T20:42:24Z</dcterms:created>
  <dcterms:modified xsi:type="dcterms:W3CDTF">2024-03-10T20:42:24Z</dcterms:modified>
</cp:coreProperties>
</file>