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D759D-6D44-2F4E-7A78-88FBAE4C6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255C83-194E-B413-5412-71B44FF9A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D1ABA-E002-A81B-4F5C-FC007C57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4B23-B179-4CED-A02A-CF54174482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6BB97-1A48-F1AA-BAD9-51DA254D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DE638-D363-1E70-CC62-B5DC63B6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E3FF-9C06-4AC3-BD1D-29771C259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6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39CB6-BDF8-D74B-0E8B-08F6C6E7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1E9B78-E6AE-8996-95DD-7B5887A29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C50EB-6299-B8E1-A605-F100538A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4B23-B179-4CED-A02A-CF54174482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321BC-127F-CC22-7105-162AC5C4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587E0-5667-6753-BC80-3C970482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E3FF-9C06-4AC3-BD1D-29771C259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1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40F745-7DE2-076F-7ACB-F9457E7F2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D4C9A1-72C9-C534-05CF-E9A120F6C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9B558-4CC9-ACA6-BF71-251CD7F0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4B23-B179-4CED-A02A-CF54174482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ED0AA-2B87-55AB-F84A-1749E6EA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1C5D9-1066-EEEE-E3DD-2D381FAB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E3FF-9C06-4AC3-BD1D-29771C259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02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AF87D-14D5-C5A1-8B2D-1ADD1158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E1838-A956-1012-A838-D19B17933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16DA1-59F3-8A26-F0EB-47D3955F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4B23-B179-4CED-A02A-CF54174482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0C29A-8814-A356-C4B3-2FC16F82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9C48E-C273-9675-975A-891464E4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E3FF-9C06-4AC3-BD1D-29771C259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04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CE6CA-8293-0392-E4C1-294B909C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AF6240-DFDB-8D89-5A38-5D6110025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474E6-630A-4FC9-3064-056231BE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4B23-B179-4CED-A02A-CF54174482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FBAC4-ED29-73D5-065A-11CA0D35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B55FD-29B8-78A7-2453-3E5BFD0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E3FF-9C06-4AC3-BD1D-29771C259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17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3A70A-A09C-C4D7-7538-4B93C53A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C414F-756E-AB20-0F1F-48B4F556A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BCD060-92AA-569F-2D3C-EBF087C2A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61FFBB-95B7-5A13-BF0B-C436DFEE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4B23-B179-4CED-A02A-CF54174482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3070A-160B-5A05-19F8-EB8FBD34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308CF-FAD1-EDB8-AD5C-EC0EED98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E3FF-9C06-4AC3-BD1D-29771C259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86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AA9E4-863B-9153-CA44-FCB4F26F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DDED47-CEAD-FDEC-DC8C-80B31E319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4870AD-8420-4B9C-CBD7-735A74ECC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75F390-4954-D44D-8262-97F827482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8F01B9-BFF0-7E9A-D521-310685D45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57AFA1-6320-1736-9E31-3FE54758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4B23-B179-4CED-A02A-CF54174482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CBEA66-95B4-4D47-4FF3-8CEB763F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6E692D-2C3D-F813-048A-3A72C7D9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E3FF-9C06-4AC3-BD1D-29771C259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83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63A39-38F1-5AC5-7565-D01454A7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13602E-F104-3060-B845-4D831617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4B23-B179-4CED-A02A-CF54174482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107A9B-2657-D1FD-81F0-292B6691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E995E8-07C4-7821-9C2C-2E05F7FA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E3FF-9C06-4AC3-BD1D-29771C259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87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9914E2-A9AD-0248-25A7-4F23EE62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4B23-B179-4CED-A02A-CF54174482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3B9593-BD55-F9FC-7ABD-2690CA5A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511C65-65FE-3EBD-70D7-163AA092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E3FF-9C06-4AC3-BD1D-29771C259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6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55ECF-DAF8-9C7D-8B00-D0A9E0AB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76469-7EE3-7EA9-FB76-6E25FF56B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8791C9-A3DE-6FA9-F69A-5374C51C1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49B35D-C26E-C59F-254A-99EA0796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4B23-B179-4CED-A02A-CF54174482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C76939-56E0-423D-2C91-77582584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EE2070-EDBA-3E8E-2391-53C1A9D2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E3FF-9C06-4AC3-BD1D-29771C259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77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5F639-9827-9320-0C8C-B90FE089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B2F89E-539B-E354-904C-E38C8282A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801533-69B8-DAE2-23D8-9109F19F9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3C30A6-C2E2-93AA-B94B-D18D5D24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4B23-B179-4CED-A02A-CF54174482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19FE38-4DF3-011F-A6C8-553D73C1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78E35-B7D9-24B4-B783-37BDFE24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E3FF-9C06-4AC3-BD1D-29771C259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72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6C8E2F-61E2-E299-AF44-83CDD2F6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48EDC-B4D5-E4C7-8686-BDB0C28F9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1330C-BB2F-7BAC-2D2B-52EDB4BFC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C4B23-B179-4CED-A02A-CF54174482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99E91-9BFD-0F0F-3B8F-31D642049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00D73-2D56-938E-903D-8690C1FA4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E3FF-9C06-4AC3-BD1D-29771C259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71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458" name="Picture 2" descr="5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2024-03-10T20:42:29Z</dcterms:created>
  <dcterms:modified xsi:type="dcterms:W3CDTF">2024-03-10T20:42:29Z</dcterms:modified>
</cp:coreProperties>
</file>