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602D-EB7D-BDB8-9798-2D065FAD0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DE54F-4F29-BE83-36DD-2EB266076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FA897-4495-0ABD-5CF3-507984B8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B619-C1EA-9B1F-0A83-7DCE8A48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BB1E3-C82A-9788-A9A7-F945C410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156B5-5735-ADBD-D3B2-B1BB2E3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F8622E-0D1C-47D5-F854-CF726117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03617-A37E-F86B-E3D0-E164120B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DD8C7-D185-D615-42F3-3935B8CF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6B852-58BD-C466-32B4-A0398756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AE8136-F02A-46D5-FC49-3398EEC28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C4746-A1F1-0DDD-417C-96782002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A9A95-B437-8C35-1FE5-8C72308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C965D-4BFA-6B31-1C2E-0FD7A2BC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72B84-3991-1C05-6231-393CC26E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1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AD61-CDA4-2035-30C8-8E94CB23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5E54E-7607-E651-8510-A844BFA1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279BD-A2E9-E73E-BC22-58AC168E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30637-E566-9E18-B579-DC614DE2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793B3-D69F-CFC8-6FD3-6D99435E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5A2A-8334-A143-2FFD-59EAA50C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2CADB-3AC7-020B-200A-A8A8D2F1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4CE68-45C5-F3D1-BCD1-1ED67A68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2414C-8E1C-9848-19CC-2087C779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F70F7-A679-9A65-D6CE-907EC95F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63FB5-2B90-5D06-A8E8-BEC86790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9AF5F-3ECD-6872-6300-12AF332B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A4C5F-9CAF-C3DD-3220-E07B9EB7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53391-FDAC-4419-A8AD-2910C7AC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6B647-0196-AEFF-D62C-32AE2137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8FF82-A74E-D377-6801-B3416E5E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3EE2D-5E5F-C3A5-F9DC-08DD4BBA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39A23-9F53-F601-C18A-29639F28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9339A-A2AE-4C10-9B41-2BC6C2E9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4CB356-D4C7-C9F3-1D48-E3C1C8C21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109EF-77F0-F5C0-9B68-FD70319CA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0EA48-9EF1-BF53-EB38-314E5F87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CE82C6-295E-A6DD-CE97-6F6954D6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6413F3-8E09-C4ED-75B1-C6761222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1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17D6-7088-4B0A-9709-F5FC352C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7A007-347A-7B37-A238-26DF19B4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64BE9D-79E1-5E17-308F-A81A1982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785B0-303C-E668-78FC-B5A6601D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9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015C6A-B3B0-9DC8-78A5-7F226F51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DC4FD-0112-0BF5-4E21-24C32468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D794-CAB3-07B1-4B9B-19EB010E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2C61-9557-5D0E-63E9-6CA984F3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9420C-BF22-6635-8253-D85DCFCE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B0B8F-7626-FAC5-65D5-5A1DFDCDB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64E85-753A-7BF8-124F-0B6B15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C5C2A-B612-94F8-EDE5-6938B240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55957-3769-8C40-252E-96A58C50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6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FC50-9F23-5018-079A-C973A28B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BBBD6-55E4-4B77-D28A-DEF13D793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EE050-C205-45A0-6022-3FBF64516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26F2-01CC-A884-3067-A90A7083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0DA60-3C8E-CE8B-7078-2FD985A2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51B24-04B2-F466-B31B-C1B1DBE0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3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7DDD91-62A1-7AC3-23A2-46901F75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4978D-C15D-9DCD-F370-6906AAD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138C6-E7BD-BEE2-ED1B-E3A2508EE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D219-1429-4BBB-813B-C9A2F3C612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DE516-885C-547A-FE6D-12ABF320A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A5635-9E02-5CF2-F19F-E2F6C065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61B1-1CCB-4AC5-9AD0-C810723D1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530" name="Picture 2" descr="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2024-03-10T20:42:41Z</dcterms:created>
  <dcterms:modified xsi:type="dcterms:W3CDTF">2024-03-10T20:42:41Z</dcterms:modified>
</cp:coreProperties>
</file>