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3A82D-8407-9F44-647C-EC313A1AD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9C0FB0-1B90-0A00-594B-56C0C8337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02916-A861-9BFD-B426-E0B977B5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E1D-2965-4816-AB5E-217F953333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FB575-3A09-5819-23A0-BE503C90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5C7DA-5201-A66A-F597-F5DAAF5A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5D5-B045-436C-9251-E456448A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0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B215B-E733-EC16-CE81-982AA4B2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320286-5E8C-D74D-6246-47F9B3D50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A506A-8FE2-2814-9198-F12A1389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E1D-2965-4816-AB5E-217F953333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823E3-AE8E-E885-FDDE-B23CD3B5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D2A65-AB6D-7ECC-28E2-7E45A66C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5D5-B045-436C-9251-E456448A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60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392D48-0ACA-1487-B299-B2EC81205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900490-A10B-B739-A7BE-68CD9ED96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82E08-8E12-9D91-3089-9F2A6BD9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E1D-2965-4816-AB5E-217F953333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70E14-FFCD-F363-572C-BAE6C645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54DA4-FFBC-CFB0-FAD0-E971E875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5D5-B045-436C-9251-E456448A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5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FFCCD-1F21-EDC8-F7BF-17F40F9E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CBD74-0282-B047-004D-8CD24BC0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D235D-B496-623D-8AE0-BF90DA58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E1D-2965-4816-AB5E-217F953333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67ADF-756C-FE6F-5E42-711A0C55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6F2D6-C4A9-6EBF-76DF-794748AC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5D5-B045-436C-9251-E456448A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20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D846E-7F6F-C42B-36C4-DD3C51B7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994DBF-8463-98D9-5E53-C2CA9459A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BF2E7-D6F6-2791-8C61-007410EF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E1D-2965-4816-AB5E-217F953333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565DD-CF85-3756-2864-A7ADC410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8D1B5-04ED-D79E-1A0F-20A3A0FA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5D5-B045-436C-9251-E456448A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27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73DA3-38E1-95F5-2FEC-39AABC6D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2CA88-5B8B-5DCB-63E0-7A771CEDE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5DDDBD-8577-6BB9-E3C9-FEA760D8B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E25E1-6D51-0D4D-5B62-9CC7A146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E1D-2965-4816-AB5E-217F953333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45A91-1AB9-CC74-EDE8-C5959E2A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2D32C-77A1-9B5D-360D-61382D5F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5D5-B045-436C-9251-E456448A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28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94E06-3509-E766-932C-6D6D32AFE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9EB0BE-9307-BC72-43C4-2D1F77651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B92F40-AFD4-08A4-06BF-67CF103C3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56E87C-605D-0B94-0069-829BB894F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9CFA8F-8C41-1A9F-ABAC-66CB5A6D8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C4C662-E13D-DB8D-E092-D41FEE33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E1D-2965-4816-AB5E-217F953333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99F6EC-6371-BE2C-CCB4-67F1F755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8D2CFF-3D32-9D06-76F4-6184A91B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5D5-B045-436C-9251-E456448A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37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62DEB-D308-5841-6983-68F03996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D0FA51-0629-B21D-08E0-7CDE6BA9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E1D-2965-4816-AB5E-217F953333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2D0932-2BF9-FDA7-3530-974672F2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4DC76C-DB1A-CC49-C28F-E6821C6D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5D5-B045-436C-9251-E456448A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57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70D6FB-1BD9-4C84-0BE3-72424BDA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E1D-2965-4816-AB5E-217F953333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FD7064-734E-A23B-89C7-85F6FD33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766629-CE95-56DB-F57C-7AEE8B09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5D5-B045-436C-9251-E456448A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24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03180-F4B2-3DDF-BD36-2C9F0EBF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42B22-231E-82C5-E3EA-A1DE04561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D2D228-84A6-0EF3-206A-CA352AFCC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FDA2C-F6B6-6E54-5CBE-A7864E34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E1D-2965-4816-AB5E-217F953333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3D55E-073C-90BB-4D38-BBD4A0B1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984B0E-E124-7A60-A83F-773AFD5E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5D5-B045-436C-9251-E456448A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41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67B63-C351-E4D9-B726-8995085B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6A6440-9A04-DD1C-C7A5-3F68458F8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35B363-E3EA-B1A4-5760-452723CE5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37DCC6-6270-F6B5-ABC9-F091BBF0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E1D-2965-4816-AB5E-217F953333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39FDB2-9E98-D402-5F21-290FE879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03C96-8A3B-AD32-6EC8-715458A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5D5-B045-436C-9251-E456448A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6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BA0096-1C61-D0BA-6C70-B1C9D700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673111-AC82-40AC-1A85-B38800AFC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796EE-320C-3210-158E-4DD725897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5BE1D-2965-4816-AB5E-217F953333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61463-3443-D1E4-B505-95569593A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C9C12-5718-D7D6-C109-A62D470DA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405D5-B045-436C-9251-E456448A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7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554" name="Picture 2" descr="5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6579" name="Picture 3" descr="52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6580" name="Picture 4" descr="522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2024-03-10T20:42:45Z</dcterms:created>
  <dcterms:modified xsi:type="dcterms:W3CDTF">2024-03-10T20:42:45Z</dcterms:modified>
</cp:coreProperties>
</file>