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42F5D-6332-7F7D-AA72-6A9E2FA9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885DE-0762-F19B-8522-FC9BA9122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16CAD-FD97-37CC-B408-443D130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CE41E-9061-8FB6-9B5E-CAC0A93E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7BA4F-6710-E2A4-D940-73B16696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7A97-EF47-18D4-D584-39B1C0BF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92330-46F6-D4B2-CBCB-508AA808F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EEAB5-12E4-E67B-3E94-F473640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891E1-4A20-DF8B-E01A-C0679D8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B223D-9E05-A4A4-5411-8223EA0C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D554FA-7496-C183-5875-ABDA8845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9AC13-A8A5-4819-BF63-DEB19661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33F97-F6C4-91B1-32F8-CEEC1E19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7958B-AF5D-EC70-F867-2CCF6D88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0F71F-BF21-D42A-2D49-08BE5CCD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83BC-5C8D-D9A1-34D4-7D48438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58AF-2573-CA90-E040-9FE893F7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2D301-EB37-6A2B-1704-39F0EE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CF8A2-0566-D3DE-499C-E68066B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AEF4B-669E-3B9F-7CA3-08C875B9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3FC4-B2D5-F237-A295-9788EC4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054E8-E307-AAC9-71AD-6BC6F802D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D3A7D-B2CE-AA98-C286-F62EBB9A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BFCD1-0043-C83F-4D49-FCF37C4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1E2E0-FFDE-3032-000E-839344E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9B5D5-5898-6D4D-AEE3-1ADBF31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AF239-9F34-30D5-1541-664AAA23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CE0E8-041C-A5BB-F22A-7DF4F8553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C64B1-DCAE-ABC1-743C-2DD0E53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614BD-2F39-D836-0493-02E96691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74303-9FA1-9880-3954-BEA2AE18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5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A0198-0DAD-CD7A-5290-B01993C7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36E5C-0B7E-62D1-E005-75F75379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351EB-CD6F-78A2-BCCA-5BC0528CF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6D3077-9D71-DD32-BF5E-16A237335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377C6-74A4-9918-447B-715B7CF3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678B11-8706-1609-0665-885A3C49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5912E4-882E-0B18-B7A0-E954B420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8B713-40BC-D527-E012-8C4D852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12BE-211A-ADFA-EF68-51A9E00D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6A9F3-8658-2538-A30A-482D4061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92A67-8C81-DD5B-6587-7B9002B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DD980D-C641-51CB-5BAB-DF90F706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71CC8-0C33-DB3F-8F4A-DAFBC371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FE5F29-3FA4-1FF1-3FBE-15DA26DC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93B47-AC02-A79E-4C4F-49542B80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34A00-1FFA-2DC3-B964-BF7D9C1E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E098A-F2EB-803B-3958-3C125EC3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2494A-4F6E-DA2E-666F-71372FD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2F5AB-5738-484E-EA22-B2289804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25E49-CDF5-1ACB-4DD9-5360047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5064B-C8A6-3413-F187-91D04B0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94E3-EABE-A4F5-AA8D-63306FCD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CF2CDF-920A-9FDA-4650-4D8750AD4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5291B-1802-F03D-2C7A-6F1C0785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9081E-7D5A-8689-0E34-F908505B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E1B39-697B-272C-BA64-33BBA7F1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3FAB9-3556-7555-CFF1-93722296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52DB49-DDC4-ADD9-38B2-E901DA6D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AD98D-EC24-11AF-51DF-217A809F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0B452-92A9-949A-3547-FCB483F26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978BE-9FBC-9FA5-D874-BBA71758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C9C26-6A90-6336-982F-039C596A6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650" name="Picture 2" descr="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2024-03-10T20:43:02Z</dcterms:created>
  <dcterms:modified xsi:type="dcterms:W3CDTF">2024-03-10T20:43:02Z</dcterms:modified>
</cp:coreProperties>
</file>