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6724-045C-52B3-D48D-2AC83717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35D9D6-4160-2D6F-940D-BB43BE08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51536-12FA-09F0-372B-52AD0955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FA8B0-DC5D-029F-3161-6B92E6D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E9A90-DD79-467C-6AF2-C52FC79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1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6D47-3B41-A5D7-4D97-2E153F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9BEB0-DE06-8B12-EE06-05235829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1073B-97DC-6547-3A58-CF7839E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A4F2F-6398-1EB7-AF58-B7DCF9E3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A6034-50C8-0BE4-4C6C-9F96BCE1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0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839ABD-02DC-90DA-EEB0-5E88963A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A8007-1B5C-03D1-5197-F812AB60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06DBF-DECA-D096-8D4A-3BFB99EB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01A6B-8D24-C2B1-C771-6EC48049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EE612-21CB-DFEB-23B5-75B8AFD1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F426-E33C-FDA4-24F1-01DC5962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012E1-0A57-B791-DD2A-E755B40B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6CB2B-9B29-966E-5E5B-A72D154E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3E712-84B4-8B51-9E10-344682BE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8445D-D550-7E8E-8DD8-4A3E80F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A4CF5-4B6A-3196-4A24-1C20D153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DE537-D349-9142-851A-36A4B782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78DE-5B28-7805-5CE9-E4E4D486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DB733-581B-3910-9AB8-D89BAE5B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3ABA6-6B33-7B12-E80C-52CE7008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0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B8605-70B9-D524-8DF0-00AE49E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4A95E-7040-32F4-E441-07765461A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6C7F6-F71D-ABD7-DD3A-DD4413EFA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F88F8-720F-ECA2-DE55-774B6FE6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877A1-EAF3-A321-2B73-F122F871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F94A5-9A8F-1A6A-08E2-B494AF9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DBB9-262D-8B3F-96DF-87B56CF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7B15E-81FF-8580-6199-F114AD18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2BAF7-4DF4-2A20-F36E-AA111E10E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EB284-DAAE-644F-946E-89CF9447D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5E2B08-76A2-169E-EA0B-676688CFF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D6068-342D-F855-5BF0-3DA365A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881EF-C93F-955B-ADF7-AE9AE54C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4A783-FF89-D7AB-63C1-08E1A495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07DAA-00E4-62C1-2E05-1BDC07E3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D6D2D-D1B2-7ADC-178A-C021441C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2B05D-1000-6A14-C729-AE6C2622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A5B570-4BB7-BC56-601E-47780819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D1BF0C-8CBC-66D5-E009-2916B01D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93AB4-E9A1-6332-3993-B976790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51EFE-BD56-1FBC-68C7-1EE5D66C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D39C0-B87F-7A95-4915-92C57872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405C4-364F-52C5-FE5B-751D3A94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1FBDF-346F-7CA1-119B-2A0C5147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9AC7E-6258-0014-2E80-EEA8ED85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C71A6-84EE-F8FC-7562-1127CAE2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0E3E2-67A5-31AC-1C45-288048F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61F7-6B45-05D9-5358-0C39B456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827863-BCAF-1583-BCDF-B977DA763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80C4E-6B01-D49A-2E01-77611CD0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44FFD-308E-8E28-DBDD-ACDFDF15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9D782-C594-EBE1-D54D-7DEC29B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5BC3A-EA19-F59A-047B-B952E623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8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22DE9D-9535-2A96-62B8-FB3AF09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003CC-3988-860D-CFA7-3DA8E2FE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14792-6718-3A2D-D418-26204ECE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B10A-663B-4F4A-A10C-E3833C9A87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31619-6372-A36B-16E9-C0341D59E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B02B1-57B6-109F-08D5-C146AD1B0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51B8-41EA-4CBB-A5C3-0ABD2C638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674" name="Picture 2" descr="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1699" name="Picture 3" descr="52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2024-03-10T20:43:06Z</dcterms:created>
  <dcterms:modified xsi:type="dcterms:W3CDTF">2024-03-10T20:43:06Z</dcterms:modified>
</cp:coreProperties>
</file>