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73F05-1EA9-FEE6-4B3A-32087E9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76D8C-47FB-2188-5DE3-C66EA4C9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86119-DB93-F8CB-BE88-8933ACB1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0730C-B34B-32D5-6864-B95D4765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2A2B7-6A77-6B59-EA99-023DFDE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AFD93-6A4B-608E-4932-0230DA1E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9E842-DA5A-470D-0C73-F29C6CDE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E4A8A-A808-13CA-E49A-C050C9D4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B1146-A578-55CC-FCFD-F8A1452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84453-7C8C-5356-5A04-D3CA0F24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9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AB54D3-F1EA-1A87-F169-6971DF139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73670-7C22-C45A-9408-04D5788E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0CC2F-39AE-C980-6C17-8D63D44D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525F9-04E3-FDA9-81DF-9E86BB20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5C638-E496-B04A-D5D2-5682E7D8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4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F4C3-C9E5-C9B3-744D-81830A3E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F210-6838-D664-2844-4908BE5B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838C0-9D72-58F5-127C-5A2DC963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EC04D-A67E-9BC2-1FC4-7D93751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A163F-21FD-0827-D264-2E5BBEC3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908A7-1AA1-3B7D-9DB2-047D6572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4568B-B123-2CBA-A531-75C1F2AC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03ADD-60BA-69AC-69F3-1772972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144F6-1355-215F-2906-3CFB2FC5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6F9B0-A12C-61C8-CBF0-1FAD4E43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984C9-3BA2-2865-620C-AE640DCA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C28F-BB93-C33C-1C05-B6AD22B24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3DD51-5BEE-99C2-B868-E004B64D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657FA-678A-AD93-F9D5-D3CC96D7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65359-413E-F956-3498-F232B287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8BBE4-6AA0-C4F1-1CDD-2B4FA88C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716D3-E6E2-79F7-4C32-6CF56F4C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307EB-72C1-E8FB-4C93-7B7CF9EA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3DD47-B020-8704-092D-AC747F634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CC4D47-0F58-97C6-625C-4F9A2ED1B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6B592-D40F-56AA-8CE5-A0B96794C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F482CC-963E-052E-D4CB-DFED3717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719B2-E7F8-0862-1D6E-52FA9325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E9499-4786-1C27-F1AE-0D81B585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2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9F90C-698A-ADFA-9E96-AE0B494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D6E060-7169-09E4-D018-03C4AD73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919F1-5458-077F-CA33-72655B95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7D48A-48B8-7D75-8858-856B192E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CB761-DEC4-B439-64AF-EB7B9876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83D08F-6175-203E-8A8D-9B883C11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D50027-550E-72F8-808B-1CBE6D6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8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EE99-A06C-EF19-AE35-93E8FFAD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A7D67-E2CA-EBA4-2D1E-1F26EB01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DB5C1-0155-7585-93FA-DA641C5B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D75D6-BE62-74FA-2750-4DD32E23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6132C-AD13-8D66-FA4A-F8231169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5E412-251D-0BB1-891A-B1389775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2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AF1B8-A858-64AB-E7E5-158B7C1E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F68E5E-607B-18C6-80BD-E090386CE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7A6B4-A91D-B959-688F-31A6E811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F9C03-218B-341A-8771-40EFACE8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7E8D8-0D29-4860-E428-C58DA893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33F1C-BF8D-A0C8-FFE2-6F284F0D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1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8CB02-856D-0E5A-C543-AF246DF4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ADE1E-FA98-B517-A8EF-F1ED82A5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7429A-91E3-54D9-7C6A-8505A63FB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52E86-4351-1A83-9719-558C02720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4672A-846A-1425-116D-B34D1FDEF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698" name="Picture 2" descr="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2024-03-10T20:43:11Z</dcterms:created>
  <dcterms:modified xsi:type="dcterms:W3CDTF">2024-03-10T20:43:11Z</dcterms:modified>
</cp:coreProperties>
</file>