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FB243-B924-B3EA-5F69-43C949EDE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EE971C-80B7-D15F-5A3A-93CB7FA4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CC0BA-DF06-6371-139A-B9E12ADA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25470-833B-E839-EBF1-CC0073BE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1470E-6BD1-E0B3-EE81-32D7633A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3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041D9-9034-7973-F4F7-47296F89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E0C207-1E90-271B-7B14-F99D93E35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6B9CA-19EA-5DDB-EAE7-7DCD19D5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85A6A-294D-D890-17FC-4032DEC2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506D8-A226-AB52-B5E7-4AEDDE1A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1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310753-D73D-3620-4D5E-F0051848B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F25584-12EC-FC02-E485-735480034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6CA2D-652B-97B8-8572-CE658789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E6B9E-45FA-CF48-A025-02209420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EBDFB-01A4-1E47-F96C-356E1182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DA9BB-C1DE-43A3-9F51-22720457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C5507-194B-FAD1-80BE-0E24BA19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0DEAD-128C-E524-5E22-82BF02B0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A7C86-A989-02AF-7A10-0D39A26C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9174E-B3B5-D07F-590D-1CBCA350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6FFF9-5502-7E9D-4A7D-67BCD906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F49C4-7EFB-CE6B-022F-35A545EC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84F99-3FB1-8A1A-FA21-D4CE49CC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A7637-F92F-677D-85B8-46EA2497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D3E77-9553-B94B-AEB3-B96EA48C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177B7-D738-DCDB-3BA5-21B27BF0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29F55-2C3F-7372-3B15-C8F6982F4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C81DC-3C97-50F3-D670-364298B16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B0704-5D24-6715-15E1-F3460C43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356B8-AA1F-A175-B0A4-ADB78AA8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81B44-ACF4-BC76-1B78-F5422A2F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0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D9101-0BB3-AEE2-4751-A0D5C6ED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EA59E-0D56-1033-5799-2B6B3FAA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4499D2-5B15-EB94-D9B0-7E0E467E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4242E9-3641-7E05-A69F-4168D2432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F7BF76-DB8F-1DE9-B810-C59C10471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DF5431-B36F-B938-70C6-76DE55CF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53B992-F2AD-69A5-4C30-0525F035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7DE789-2433-5A9F-B650-66082AF4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3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A4FEF-3C89-C464-81EE-053CE918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158E2D-E05E-DF58-47EA-601BC9A9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9EA02E-8421-8291-22E5-6D2A3420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C44CE3-B312-051E-B3FB-446A99FA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3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CFA0A2-33DE-AE67-EF30-D495C3B1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D6736-6221-6149-6D61-F68EDE93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7AB27F-FF7E-5D25-913C-7E077A69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1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B040C-2658-1524-8898-2A83B559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181FC-6BAF-4018-BDF1-B6066CA75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82FCA-1BD5-028F-5EC7-F726E9112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2F64F2-122C-817C-5B0C-A7F63C36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9F2EB-9937-5304-6CF5-AB32B084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84453-41B0-3E76-54A7-67124EBF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45E94-B309-828D-43D5-AD54B754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431B28-F9C7-8BD9-AB8D-47DB8C205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B06C4-7378-0684-1045-FDAB711B0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91E5C-8100-E3E9-C2CA-2EA6B096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E1DCB-76DF-A73E-564A-C2D83E9E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4456C-815A-1523-EC81-E78DF25F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9854E9-37FB-F1D0-86A0-64EA0B4A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069E5B-1D6F-3C4A-056B-E40AE4850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5C336-4E18-91CE-3785-89ABACD8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2CE89-427E-70CA-3C99-6F0DE6319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39EE9-2693-80D4-47AF-0DC10FC1F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4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22" name="Picture 2" descr="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2024-03-10T20:43:15Z</dcterms:created>
  <dcterms:modified xsi:type="dcterms:W3CDTF">2024-03-10T20:43:15Z</dcterms:modified>
</cp:coreProperties>
</file>