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37B53-F5CF-3F43-43F7-A9AC28F20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AD4E58-B5BB-E546-2CFC-28C414EF1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45DAC9-BAE4-2723-9506-0C81767F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070D-E1D2-489C-8B6C-73D45C1780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206350-BBF1-2D66-ECE7-BC452F52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3E775E-75D4-7581-69DA-B415EEA3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257C-A2EC-489A-A14C-115E19028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7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0BF76-0C0C-21ED-40BA-497E20F5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1C8DBE-A04E-CE3E-1E94-712C9AF99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08E29-6F2C-2511-03A4-F3C96BAA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070D-E1D2-489C-8B6C-73D45C1780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75B04-5234-501D-94EB-1C51D73B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A08A5B-B39A-2A3C-99FF-266F8E21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257C-A2EC-489A-A14C-115E19028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26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5EF07B-0467-432D-7179-80BB24A72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B0E215-32D4-D1E4-D820-B215558B7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766EC0-5C95-B63A-75FC-2046AEE2F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070D-E1D2-489C-8B6C-73D45C1780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462CF4-C3A2-BFB5-C751-B5B3B3B3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6C0295-F5F8-4986-6D08-6B2EE154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257C-A2EC-489A-A14C-115E19028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6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1A139-0A27-B6BA-EBA0-05F111264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A768F-1E4A-63C3-9464-C2C6ABB8A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6A2359-BE4B-1CD4-3690-8FBFB976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070D-E1D2-489C-8B6C-73D45C1780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FC2A5-2F27-8558-2034-FD6819AF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6BBF1-9E85-8925-9EAF-43DB2C2F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257C-A2EC-489A-A14C-115E19028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45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59D74-7561-1D4B-5627-7EAED718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42D6E0-146F-A321-886D-DB9326EC1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23F3E0-17C0-EBD0-4230-086CB1F62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070D-E1D2-489C-8B6C-73D45C1780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A7970C-F5E2-23E6-0F47-A470725C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0B5317-24EA-532A-A86E-B32753E6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257C-A2EC-489A-A14C-115E19028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19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8597C-AB2C-8547-1CFE-D11D67F2F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AA892-BAEC-DD7D-F443-125701D81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BEBF7B-E2B1-76C8-C5F0-FF83C75CF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03007D-913F-33D4-2172-47BD2B291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070D-E1D2-489C-8B6C-73D45C1780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CDE4AF-E18A-7A9E-A4D5-C6BECF1A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08B376-2BE4-DCCC-279E-F2F6F835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257C-A2EC-489A-A14C-115E19028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32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43B45-32E6-A486-B418-84F4E25E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B2E3BC-93AE-4DEE-7B48-7E790E12D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F92676-980C-2C92-C692-C1C7DE829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B7E706-A252-1074-E09C-23F4916A9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EEA999-D1E9-3C43-1D0E-C0BF6ACA2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57FF1C-AF1E-80BD-AE7D-6F88B1BC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070D-E1D2-489C-8B6C-73D45C1780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A96119-5EA6-92AC-313E-16CFFC6E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91182B-AE34-29AB-6164-04EEAB29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257C-A2EC-489A-A14C-115E19028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54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D578F-9DCB-6A87-8AEE-C4D8DD26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A9EBB1-7541-AD7E-9B38-840B9944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070D-E1D2-489C-8B6C-73D45C1780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218D65-E52D-754C-F2C9-BE4C8517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FB5C70-4BC7-616B-000B-97A047B1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257C-A2EC-489A-A14C-115E19028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00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D3331F-FA3A-8DA4-23AF-34EA0AAA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070D-E1D2-489C-8B6C-73D45C1780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45B152-DCE1-A32D-1A61-3C907DE9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0F2FFF-C288-F6A8-04B1-8460152D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257C-A2EC-489A-A14C-115E19028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94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5E21F-273F-5D63-6D08-8E8988C17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5E40FF-54E4-3527-4B80-8AC568CB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866D68-5A06-E83A-6F1A-EAB22F8EF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5CA405-5567-8700-E8AA-29855696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070D-E1D2-489C-8B6C-73D45C1780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1D76AA-7E7E-7A71-E6E6-8476048F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9B5DC9-C701-767B-F61B-A6CD1EA4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257C-A2EC-489A-A14C-115E19028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43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18948-47BB-C9B1-3782-D1064BACB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8C92BE-AA83-5246-00BF-823EC16B5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6044D9-439F-3B0F-E7E3-DA3C02966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AB450D-9D5E-64EF-1B3C-DE1A2BAD9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070D-E1D2-489C-8B6C-73D45C1780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376528-8A69-858B-5FCD-BFC92E3B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6E14CE-F2F6-8F40-9901-7EB59DB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257C-A2EC-489A-A14C-115E19028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00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B72867-B508-8AA1-A31C-1EF09A0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4C19CF-ADE0-7DF4-B754-29AD64BCE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2A153A-E78D-4E72-E4A2-9C4A49604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5070D-E1D2-489C-8B6C-73D45C1780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141F04-4EEB-B13D-0C9A-6D996C2E8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D99CC3-1E65-A2E9-5A5D-31BEC3FFA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3257C-A2EC-489A-A14C-115E19028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89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746" name="Picture 2" descr="5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4771" name="Picture 3" descr="53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2024-03-10T20:43:19Z</dcterms:created>
  <dcterms:modified xsi:type="dcterms:W3CDTF">2024-03-10T20:43:19Z</dcterms:modified>
</cp:coreProperties>
</file>