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7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94CBA-4901-1BB6-219C-F811895E6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03A870-9E76-AC73-0729-07313073A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269CAB-F7B4-1A9E-5CE3-F7BDC4D63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5101-EA30-4610-8F66-EAFF218FAD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968A06-C27F-2638-783D-8C1ED9C3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FC72F-B296-AE25-E374-093D260D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4AA5-0217-448D-8F3B-8E002BD20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34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8256F-BA34-933B-AF4C-AEAC6CA8A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C4AC79-911D-0B84-3A78-E38A3B4DA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AFFED8-55EC-A3E2-D9B7-2D12963DE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5101-EA30-4610-8F66-EAFF218FAD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5EA9F-A202-CAAB-3CBF-5A815410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F87B1B-E92F-3D32-D61B-2C20D8AC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4AA5-0217-448D-8F3B-8E002BD20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15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1EB167-3134-3BC6-502C-E8BBEE104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F484A6-9C00-BCE0-C362-378E31BAA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A73627-36AE-A392-0916-462CCB938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5101-EA30-4610-8F66-EAFF218FAD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BD29F4-06D8-D76D-B4AD-637CF1070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A1DBF3-7049-7A20-CBA4-FEA8F785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4AA5-0217-448D-8F3B-8E002BD20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59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AC96B-CB56-13D2-798E-C724C9196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4AFC0D-1EEF-8202-BB82-5D1A473EC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E0A76D-C53A-5673-ACB3-119393D96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5101-EA30-4610-8F66-EAFF218FAD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C7C97F-9729-46E8-56EB-F6C2E3DFD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40599F-E8B3-1232-FDD3-F1CC0C01A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4AA5-0217-448D-8F3B-8E002BD20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2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F3916-9500-E4A2-E867-BAEFAD849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310025-2A29-2932-2700-603BA59AE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810184-B5C2-9F3C-0E72-EBC7F3AFA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5101-EA30-4610-8F66-EAFF218FAD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2432B3-01CA-2B38-95E4-A469298AE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E58F0B-80A1-01FB-F516-C3BD336FB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4AA5-0217-448D-8F3B-8E002BD20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911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2EAB0-DD96-208A-A7C2-1FDF3C549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9AAFFF-D58C-833A-4F32-DE923B59CC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2FFF2B-FB2F-D676-A35C-85B2915FF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7F4F13-831F-248C-5E65-358528CC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5101-EA30-4610-8F66-EAFF218FAD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EECA6A-7F89-FBD9-EDB7-CA9865B1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8C7708-2BD0-2ABA-130C-6E08C09FD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4AA5-0217-448D-8F3B-8E002BD20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60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9BB24-2DA8-B153-FAC4-D5D2283C3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9F3EDE-97AB-7C75-6C6D-1BF35FAC4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01A3C7-005E-DC8B-D1CE-14FE5DF67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89CFB5-1FC8-3B62-D8EB-6582404A4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A0DA3E-0285-2BEC-4F0A-E18E87541A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F26ADD-3A8E-D4DB-74A9-46A97440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5101-EA30-4610-8F66-EAFF218FAD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8449CB-D400-91B1-FDD1-CF7B1D510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5415C3-ED53-42FE-E2B0-53FBE80F1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4AA5-0217-448D-8F3B-8E002BD20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75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859C7-DF49-445E-95B0-6F5FE0857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149C84-BACB-47C1-4634-AF4DBB0DF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5101-EA30-4610-8F66-EAFF218FAD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6FBB9B-15FB-507A-9E19-086E5936D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77B6DC-DB0B-EABE-0252-BCF4D0E54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4AA5-0217-448D-8F3B-8E002BD20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126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2F257C-C248-C7B6-A8E9-FED9245ED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5101-EA30-4610-8F66-EAFF218FAD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1482E2-D00A-C403-C1FB-F76BB65FE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312B85-6C2B-5442-0601-808D1F844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4AA5-0217-448D-8F3B-8E002BD20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9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96A6A-F6FD-1D57-16D3-5C91F1E66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C1F252-7697-1311-9378-5F092B90C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F739B4-B7D2-4DC7-07C4-78E419F45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B58C67-E96C-7FE9-0770-315C77543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5101-EA30-4610-8F66-EAFF218FAD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1A1812-2E2E-F75F-00F7-7E37917C2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24FD67-3EAC-4D97-19F0-7B73FD9D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4AA5-0217-448D-8F3B-8E002BD20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4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260D6-1198-741E-1D84-8C390006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67D543-8F67-26E0-FE7A-2F58367F57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792249-A34F-A4DB-C47B-3E43AA753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1E2EDA-1AA3-09F2-7D58-0A7BF8FBC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5101-EA30-4610-8F66-EAFF218FAD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D0C95F-13EC-2F94-4F78-0590F03D1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42E86F-A073-A70A-0ED6-E4012FAD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4AA5-0217-448D-8F3B-8E002BD20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52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306EE8-2B54-AE37-3A63-069C8AADE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ABC915-A48E-C2C2-B010-DF5393995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9E0E8A-0128-6141-1872-ED0D6D851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35101-EA30-4610-8F66-EAFF218FAD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B9BDF3-CFF1-75AE-9F8A-53CCFE15D9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72EAA0-14EE-CEB8-2AEF-CBED88698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04AA5-0217-448D-8F3B-8E002BD20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02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770" name="Picture 2" descr="5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5795" name="Picture 3" descr="53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2700"/>
            <a:ext cx="9144000" cy="687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2024-03-10T20:43:23Z</dcterms:created>
  <dcterms:modified xsi:type="dcterms:W3CDTF">2024-03-10T20:43:23Z</dcterms:modified>
</cp:coreProperties>
</file>