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BD810-AD7A-FB8A-9970-7D1541B63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08D91A-167B-5A95-CAEE-DE6D227AB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45E7D6-55DD-3561-8B4F-CAC7E4C95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695A-8C97-4624-ADBF-2474E66C3E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4413DB-E49C-7D21-81DF-EAD26D25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B1EF30-B0D8-AC9F-2323-3C509A2A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392F-79BF-4E1C-8C99-EAC1B211F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80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F6DEE-CBD9-3C4B-B3B9-528A7215A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DA9A05-8FDE-88D7-EEF7-870B30901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80040F-937F-2F94-B4C7-6DE03D97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695A-8C97-4624-ADBF-2474E66C3E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501408-7416-433B-59AD-7B8B77ED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74CEE8-FB92-E979-BF39-E872DAF8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392F-79BF-4E1C-8C99-EAC1B211F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71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FA5F7E-7206-E637-4C18-7F7C7FA2A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14EC3A-D6B2-6BD8-2621-884D7386F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FC7E9C-E882-176E-0CBB-78AB9134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695A-8C97-4624-ADBF-2474E66C3E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186032-C49D-2124-2E5D-BECB99F90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0A0DDD-3C9B-DB0C-BF96-9AB37D2B6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392F-79BF-4E1C-8C99-EAC1B211F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12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EED4C-B210-2707-4C01-EAD78F265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6D49F2-598E-4277-23AD-FF741A973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4B9D0-E8D5-3957-0EFD-3BB26AE9D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695A-8C97-4624-ADBF-2474E66C3E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E3829C-0710-C87B-0D57-DC2392556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037B47-4EDD-6BD5-7696-73582F9A9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392F-79BF-4E1C-8C99-EAC1B211F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07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DD306-CE2E-E34F-3F9A-707EDD3DD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02435E-180A-26B7-9DEB-70B83C6B8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3C8CD9-3519-C9D5-4E4C-A6EEDAF50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695A-8C97-4624-ADBF-2474E66C3E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731EA6-C061-49E6-FCFC-6AC4F0533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04A05B-9CC2-2D51-9998-560708F8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392F-79BF-4E1C-8C99-EAC1B211F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45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30D24-87DC-9263-F202-3255FFA4C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C8EF40-B2B5-164B-8250-936860E4D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9DF805-61E4-9C32-CBC2-22196D783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84F533-57A4-B06C-55A5-7765109A0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695A-8C97-4624-ADBF-2474E66C3E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C6ADE4-2E9B-B332-9234-9A251D105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52EE24-4D8A-0ADC-2E27-485624243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392F-79BF-4E1C-8C99-EAC1B211F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805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C3B8A-B067-81D5-1336-DC27E8AE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6F024E-5F5B-6012-F658-CD23219EF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D69994-28C7-4563-7CAE-BAA4757AB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359210-FF56-3C3A-3C36-4ED8A4AB7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E54DB0-107F-7424-41A9-70A4580A5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5FBE66-49DD-ADDF-D946-D88B1B014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695A-8C97-4624-ADBF-2474E66C3E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AA0C4D-AE64-2C8D-991B-7D3360E6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1F5EA0-E9E9-B1E2-4DD9-4BC9430E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392F-79BF-4E1C-8C99-EAC1B211F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82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755F3-65D6-A998-B226-DA8CD45A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C1AC09-4220-3E23-B9F2-5857B82EC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695A-8C97-4624-ADBF-2474E66C3E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C6F052-0D10-13FC-ACBF-8B6DFB3F9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688669-CFD5-89FA-800E-2D8BFA02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392F-79BF-4E1C-8C99-EAC1B211F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7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4C721B-D36B-3B42-7878-69399B29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695A-8C97-4624-ADBF-2474E66C3E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BE6629-12CA-DF7D-1215-097D3B2B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18125B-E7AB-7C2C-A8A3-2BC6904B9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392F-79BF-4E1C-8C99-EAC1B211F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129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5F203-B681-07AC-539F-BC09DB06E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CFE201-0957-C46B-7979-286B5D849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73F8EC-76ED-0277-8F13-C0E6866F3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1EC2E5-C5F9-8683-2F1C-07FD6CA16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695A-8C97-4624-ADBF-2474E66C3E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4BCE38-773A-B2CE-3444-94A5B8DB9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AC3DDB-6C8F-2D53-1E5B-ABB8D90D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392F-79BF-4E1C-8C99-EAC1B211F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35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9262A-06D0-4912-EED1-D5D1409F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4E9A05-2563-FCC3-CD4F-A9D0478A4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DA5685-838B-0037-2A80-733475ED3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C6C541-83A0-7C61-C704-092DBE426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695A-8C97-4624-ADBF-2474E66C3E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879622-CDC5-7038-9898-2176BE882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1784D8-12EB-CE28-0DAB-1CED0A95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392F-79BF-4E1C-8C99-EAC1B211F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61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15672D-111A-B38E-262B-32A4F8E53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FD277C-9E91-227F-D6F4-791799D1C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F22C1C-0D52-5B05-72CD-AFC3A29E7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F695A-8C97-4624-ADBF-2474E66C3E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5EA53C-71CE-DC3A-9FAC-AFEAFE8B9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E2672A-CE19-22F6-7166-7B0030F49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2392F-79BF-4E1C-8C99-EAC1B211F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72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866" name="Picture 2" descr="5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2024-03-10T20:43:41Z</dcterms:created>
  <dcterms:modified xsi:type="dcterms:W3CDTF">2024-03-10T20:43:41Z</dcterms:modified>
</cp:coreProperties>
</file>