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BE612-DF11-E42B-CD16-A1DF3175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6D16E-EACF-78D1-D0EB-132EF0F8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5539F-94FF-4F08-9FE8-3C0047CF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EAEAF-0C79-FFA4-ECFE-A31DF285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7BA8B-E4B7-33C7-492F-EB04C77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AC512-FD5E-62CA-CED6-8FFEC74F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441EE-7546-37D7-4C2B-496F846C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0B83B-62C0-62DC-CBFE-D4FB0A56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B4BBC-20E2-6AA3-A048-F09413D9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D5B59-DE97-02BE-651E-3D41C73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ECD3AB-2BF4-8D2E-98C9-581D813C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4B5F4-1757-C8C5-53E5-CD977ADE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CB5F1-7855-D465-0CF7-201A6E3C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04E5A-4111-3EC1-06EA-674AFD66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3196-0E6B-5ADF-CF76-A5FF6C9A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C1E4-263F-24B2-F090-AE975B5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2D8B7-D5D3-3696-C954-FA679DAF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13196-15AB-DF36-C23F-3A0A854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59A94-3640-3249-9243-8752579E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306DD-88B0-D387-E7A3-B272D3CA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C72C-6640-9C23-C01D-680CD185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0371D-3EF1-04FA-D779-6EE6CA9C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91F20-4C06-E49E-3E98-D5293C87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D949D-C656-B833-BA1E-BDA0CBA7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75458-8AE2-EF08-6753-DC3DB8B8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588F-8267-3B43-36AF-F191F6E1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64D72-089B-0B9B-4E2F-F4F55B6AA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69687-4368-F735-CEC2-4E9C82FD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D4598-9B1E-D93C-8B13-D9FE34E4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99FCC-D16F-4B8E-6D63-F3604222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1B1E9-A1C0-0480-0ECF-E8E094A7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0FC2D-9BA2-568A-9262-5A8F5EDC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0966C-0E07-C28A-8E9D-EC87CF92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172D2-EBB1-3963-5E60-9AB559A8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3539C-ED55-5777-2303-691AAA4C3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5724C4-F70E-B499-C6CA-2BF5154C9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F9BC4-11B2-4095-4A3E-C18F8652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EC0A4-1A86-ADDE-2E34-CEBCC45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3CA99-57D6-DAAB-31EA-B60AA021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05B3-9400-0DB2-AC5D-5A9AE5A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33F35-644B-52DE-6989-4CA96847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505060-1246-F861-4B14-53301D4E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0D5AE-A01D-4106-D242-9ABB601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E7996-B0D3-8F1E-7638-51E2B0C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CBF01D-61C0-FA93-B960-77E7594C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186CD-AE14-234D-A94E-2797441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885AC-9168-AA2B-68E5-6D550618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DB477-365C-B618-8AC6-76487AFD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53CE9-1B39-5E4A-B5FE-012FDC50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3BD47-1438-0485-400A-26D2513C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80AAD-679C-E615-D6B4-8F361E3E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D56C0-914C-D62F-19C7-58B69C0D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86C6-916E-9B40-9006-BD57B882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AF048-23FE-83F4-379C-50FFD85A7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F5D381-258E-AD24-34D0-66465010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265ED-5F55-66A8-7B31-89420F1F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CB47A-92DD-C514-0F9A-99CAB177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6C308-783D-C5E8-2B59-6448DE2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5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06A9A0-79CF-2AED-B6FE-E787EEF4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94FEA-F3B7-7F3D-0D27-5F36DE77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44CFC-734F-0651-D45C-32DAA1C2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14F6A-2256-8C71-66B7-15426D19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687A4-3F6B-1D16-C368-14979F73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0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0" name="Picture 2" descr="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2024-03-10T20:43:45Z</dcterms:created>
  <dcterms:modified xsi:type="dcterms:W3CDTF">2024-03-10T20:43:45Z</dcterms:modified>
</cp:coreProperties>
</file>