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575B1-5308-9799-954B-CD35601C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F4C395-313E-125A-5157-1978E24D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CD92C-91E0-49F8-50CE-D183DFE6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6DE1F-0922-7BC6-5B40-8172078E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4765F-EC9C-6DA3-CC74-86DD2104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A508A-6A24-BA8D-9DF5-F6719FB4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42F00-C2FB-74BB-F24E-8FA6C9974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70A6A-00FB-7CFC-9CE0-13BA0409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B6DD9-0769-0138-BC36-0101018E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98789-B04D-64B9-DED8-79178419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2D7C01-94E2-45CA-3001-232EC3F27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DA0AD-9CEF-F946-7908-2C3F966B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46797-797D-2C45-44B9-5E32B846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1F018-AD49-1843-BE5D-AF042158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7681-2660-A8C8-E13F-63F2EAD8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96CBF-936D-841B-0579-E6AE9254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901AA-273B-2B5B-3978-E6A6EFF3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CF51F-5A16-C93D-A5C1-232FEE5F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A3700-78CF-BB19-5C51-DF60DA5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61EAE-3165-6CA3-60CC-BF2AEC93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0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96EAF-535E-48C7-3382-3B10FD7D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64D21-7110-00C9-D19A-2F4CBA9B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6ABC3-4AA0-E0F4-478D-9F7A47E3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1C423-994E-8BA3-1413-D8BBDA7C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A6D29-11C7-EAC0-D787-E239735A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0E632-07A7-39E9-7CB2-1FDF9B84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671AF-45C4-4F42-73FD-EF6268A6C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665B3-B002-8AF5-C505-9503C614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24DEC-1CEB-0EEB-673B-F17A33A4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FAE2D-F17C-23A2-8C16-79A65C28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56C14-E429-651C-EC1E-F3EA970B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C357B-D866-E04C-4205-B19BC073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6FD75-8089-8502-57EF-FC45952A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9B4FA-A8B0-6248-393C-495B0BEC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9B397-1C9C-06A4-682F-99DCA13A6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9E65B3-7A79-920D-9936-D8FD5C51B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04540B-15ED-6061-CA9C-6BE05519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33B34-4BC5-21C8-CB09-F66E30C6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7C3B3B-9D47-0A13-5A12-354877A8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47000-0EC1-C9C0-77C2-59757DA1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C6188F-BCBA-60FA-114D-818ABC5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244A99-C271-B6F1-16CD-1ED996FB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89CAC2-0D9B-8973-0B89-565F9580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CB398-D53F-C96E-1177-FE113F94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F03BD-A961-E37F-5AAE-18882E10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608B26-3B68-4A49-F4CB-7D010B4C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72DF4-7617-FF54-68A5-4F874CA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B7688-1975-AD4F-9245-1CCC8A01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E324D-8818-46D7-BAFE-48F43A3B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DDDB6-87D3-58DE-650D-9E132973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4C707-9AB5-AE77-7BBD-54470CF0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33CEA-40F7-06EC-6729-5428038E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635BD-8D3B-D5B5-19C2-EBFA993A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7A56EE-731B-7281-A310-34BB38A89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66DB7-2611-126B-B6A7-210076A0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A495D-FEC4-0880-A8CA-5534B9CD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22282-1DCD-685D-94BF-0FF82101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D7E05-988D-1B12-7D03-E158BF59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81F36-498B-3997-D434-B2BED0EA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7D489-F3F0-1DDF-DAF4-6E5FE67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598B0-B974-71E2-DDFD-B0A9576E7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957C7-EE96-5959-DD27-1DB504E01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7D732-BE2A-056E-1080-9C979B48E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5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914" name="Picture 2" descr="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1939" name="Picture 3" descr="5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2024-03-10T20:43:49Z</dcterms:created>
  <dcterms:modified xsi:type="dcterms:W3CDTF">2024-03-10T20:43:49Z</dcterms:modified>
</cp:coreProperties>
</file>