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A3CD-F730-513E-936D-F07253D3F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253E5-35A5-1FB7-E79F-807581C1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049AB-86C2-9956-AF52-3E2E6BDB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18A2C-8545-A690-0EE1-7F1B298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8280C-908D-A7BA-25DE-8FA077E4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808C7-BBD1-76F9-F30D-41FC0F48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2BC06-1EED-5560-86E7-C8A7DA91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3B2EA-3BE4-2AAF-5041-0D90C27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1B3F-B288-4050-E8EF-E41BC1ED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5787-5D21-D36A-72E3-9EAAE25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1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EEC27-7D5C-E090-3901-E4F3B0EAE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65D13-72F3-00C1-5265-DA066E73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26F2C-E8A3-E879-B12C-723DAF9F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56089-0969-EBE4-C8E8-2BDD6508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CC3F7-F002-6F07-3D74-AAD234B0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FFBB-5E66-B38B-6398-8A0B3F1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F9CAC-8B39-3003-0D98-7E6C5153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7CDE1-6741-99CB-708C-DB721F5C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5CD16-2524-BA0B-10E0-31FB83C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EE0AB-9A58-8692-3C08-2315E4B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64EB8-C818-954B-EF43-B516F234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A37E8-B320-A47C-9487-98CD4570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1FDE0-4D80-509C-B811-813B2C3C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9E673-FA27-C225-2F40-D0E08CDC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94C9E-DCE5-DD51-E408-21D49357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87EF-6467-DB37-8EC9-7ED2A824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B7802-0733-35E5-D16B-D75457D2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1257B-AD86-C1A1-5FBA-B6BE1DBF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702CF-0F3E-3E63-E1AF-D795166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063D5-8415-90C5-E56D-43E8C3B7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08F61-8C25-7D63-7840-1EB0C610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FD55D-5B75-44D3-1E7F-A59E9819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66E18-C7CD-19FB-E65E-BBB1F3A3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23128-2546-54F2-9503-7BB19081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ABDED4-F67D-CC9F-6BDA-BDCEA22D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67CF0-D169-A99A-D8E1-789083C05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A8611-2C4D-E790-D5DD-FBEA9353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8E7B37-9F9A-41B8-0E3A-7C84AA58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685B8-D460-3C12-CD9D-4D07C0B5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9737-C346-04F5-E1A8-9CEABB3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5ECA8D-F333-8B70-4F0A-369094C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C7E23-7607-4B09-4F11-05C79940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815E4-E75E-8DCD-33B0-9A8122A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FEEC7-0BDD-28CE-94AA-D30F1D5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68060-B6DD-FC81-F497-BBC4BA5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6BB51-389C-E5D2-07CE-D41163E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C2A5-CDC1-BDDF-5EEA-137E004E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5B217-CA36-7581-3620-5ADB4936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97E34-BF50-3E02-6AFE-E9B10677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B1DAF-02CB-E0F7-E9E6-B64AB875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18A39-F6C1-4FBF-0761-9C4FBA60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260CD-A3B3-CE26-86A7-CDE4E71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F8CA-2FD8-4C47-4D8C-8095C84F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B0467B-05B6-A997-F3A4-AF52664C0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CF502-4FFF-DF68-06B3-8E4CA10A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953BE-38FF-FD62-ACCE-0D1B5D8B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59413-2FF9-81F5-4C41-D4142FC0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C89FD-C6D9-F9AC-73F5-0AA42A6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7B8FA4-1E0D-CD57-4E16-98888EE5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619C0-FC71-43A1-3D69-454D58C6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D9409-F83C-B27D-B4C7-5BE8D91FC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B0E30-770D-1C0E-C4E0-A80A69901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21F4D-EB9B-1499-E797-44DB1BE79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938" name="Picture 2" descr="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2024-03-10T20:43:53Z</dcterms:created>
  <dcterms:modified xsi:type="dcterms:W3CDTF">2024-03-10T20:43:53Z</dcterms:modified>
</cp:coreProperties>
</file>