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ABA22-9F44-24BD-C9EA-DAEF8CA9F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741C91-7B91-6CCF-F6B7-E27E1C4E6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C0022-5496-8778-FDD9-5E2B2E07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4E2C-0F93-436E-8450-05C5464F4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82D21-F093-F398-BFDD-2C91E056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1343E-FD9B-8CE1-051A-7FEAC434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E663-981F-4ED9-A971-E6F70C2F0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81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070F7-F8D9-87F1-8A4F-AC7E5ACC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2A4411-3DEE-CB28-5887-DC675FAED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62931E-A1C8-59D6-4E47-2A94222A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4E2C-0F93-436E-8450-05C5464F4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1FB3D-F304-21B4-6C85-591A5C23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2EDDD-1F19-AA19-978C-CD2E84A4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E663-981F-4ED9-A971-E6F70C2F0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97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C4641B-6F87-6FE5-A63F-0AFBD83BA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B371D3-D190-69CA-6BCD-3DCFAE85B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563B76-9186-B97B-2CF2-4072AF8C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4E2C-0F93-436E-8450-05C5464F4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D16AD6-751F-BFD9-F7B1-486247B0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EAEA51-8A8E-BD9C-C629-EE920538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E663-981F-4ED9-A971-E6F70C2F0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71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9BC4D-69F7-9C5C-5B47-AE58E7721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8F2981-22EB-7FE0-7B68-44644B5B2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1AAFA-3B1D-79F0-FB20-3905D074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4E2C-0F93-436E-8450-05C5464F4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BF470C-2702-99F9-0597-B0DC5EC6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5C14BD-5D87-4761-2FDA-D8DEDCD4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E663-981F-4ED9-A971-E6F70C2F0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5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5F4F8-EF70-A989-B86D-17B41AA2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676B27-75D1-1CD5-0296-8AE7967A7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82D99-C1EC-7026-7B1C-AFA5E73E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4E2C-0F93-436E-8450-05C5464F4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3C61A-D1B7-E8DF-293C-F0DC96CD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8FDFE4-BD5D-D8C8-B916-754BBCA7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E663-981F-4ED9-A971-E6F70C2F0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14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6A38E-71D6-2714-F7CD-21FAC858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2E2260-BAB6-600A-B77B-90E4DF6AF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A8E703-8435-A49E-E18B-F62661745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AE3B0D-9272-F4C8-8553-B5E81AC2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4E2C-0F93-436E-8450-05C5464F4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BE7B6B-5D91-E784-B911-5CC6579A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6A5DB3-61C6-5CE9-806A-8E5DB3D3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E663-981F-4ED9-A971-E6F70C2F0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38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19A48-865B-BCEA-9ABA-626F6F2C5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300DC0-FC02-144E-608A-E1A43A89E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A4CAFC-83DD-6BE1-91B8-48FAE45CB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A86262-CC4A-D3B2-D968-C6F02A0E8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4F6779-716C-2324-CA0B-878FE99C4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5694EF-B460-B885-97F6-DAF2D10B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4E2C-0F93-436E-8450-05C5464F4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BC97CC-B242-72C8-7207-64E1557C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5CDED2-4DC8-9C30-540F-CF973B66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E663-981F-4ED9-A971-E6F70C2F0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32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15E91-BAAD-8C46-DF76-F0B3F060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ED591F-D021-92A2-C5A7-EFC9CAA7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4E2C-0F93-436E-8450-05C5464F4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BF5FF3-3F9B-76CE-4747-2B074DAC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243FDE-C1FC-FB51-95B2-8ADC49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E663-981F-4ED9-A971-E6F70C2F0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0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08978F-4A1C-36FB-E11E-8F965B43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4E2C-0F93-436E-8450-05C5464F4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0A1064-4C51-43BD-DC34-CFD7CEC1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BA6C83-F1F9-1E43-F28F-28B0C9E3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E663-981F-4ED9-A971-E6F70C2F0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8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1AF0B-BF3D-B9DE-71F8-AA32E245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0FBB6-7FB7-5DEA-E4B7-52A4F433E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BE4766-A613-B5BF-40E9-C8419F43A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703065-6629-0E10-A2A8-3BB044AD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4E2C-0F93-436E-8450-05C5464F4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403A9D-A8D7-0DD7-D7CD-5E9A683A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5AE1C9-0A88-C77A-648A-DC139F54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E663-981F-4ED9-A971-E6F70C2F0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62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97832-468A-1563-D33F-61329F200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20C3D6-9319-8AAF-BF1D-AD4DA7ECF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DA5D4F-61BD-ED29-208D-E305D48AD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A131D1-9C6C-2F65-1C28-A0F11826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4E2C-0F93-436E-8450-05C5464F4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421250-A2D9-D50A-9E85-C5C5CA13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F4171-EA19-04EA-82AB-BE503D4E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E663-981F-4ED9-A971-E6F70C2F0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36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674E7F-43F4-498C-5DAE-23A878F2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F14E73-62FC-823F-0A93-11B3E37A6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297868-864F-BE8D-B1EF-F33D4EADB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D4E2C-0F93-436E-8450-05C5464F4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E811E4-7C2D-9B60-0380-905363777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16C09-3156-F2F9-813C-7F5F5166F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FE663-981F-4ED9-A971-E6F70C2F0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2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62" name="Picture 2" descr="5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2024-03-10T20:43:57Z</dcterms:created>
  <dcterms:modified xsi:type="dcterms:W3CDTF">2024-03-10T20:43:57Z</dcterms:modified>
</cp:coreProperties>
</file>