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28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95284F-154C-FD9C-1471-0CB3D21BD0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EB4B7D4-635B-2DF8-6316-9A5C3CA10B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F48D48-0621-BC66-6DCC-D1E89246F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57603-2F0B-4422-A4E3-EC08D8E15C5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3C409D-9171-8459-6E38-94DD55257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665B2D-BE8A-90BB-BD6D-5AE110C6C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37D54-1932-4DCC-A66B-8D3F364775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4013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6AE350-E9D4-8863-9DF9-B00D8134D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2CC0C02-157A-92D7-FA5F-B365990BDD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C6A8B0-B2F1-1166-9CA1-F195AF174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57603-2F0B-4422-A4E3-EC08D8E15C5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C6EFCE-CA1D-840C-3E35-533D2FB9F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FAD44C-9A46-C83C-D6D0-0B684EF61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37D54-1932-4DCC-A66B-8D3F364775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882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647A6F7-D83B-B65F-B361-D6351F5130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C15A928-614F-19DE-DAB5-36558D55B1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2C3C88-1588-649F-D814-CE67E91B8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57603-2F0B-4422-A4E3-EC08D8E15C5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FF1B5C-9773-0168-DB72-F3ECF74D5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8A69A6-5363-CDE8-9016-080B0DEB5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37D54-1932-4DCC-A66B-8D3F364775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3856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15508E-650C-EEE2-DCF8-FB5E617BF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421F63-317C-0B1F-17EB-0CF592FE8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0550CE-7A83-FA4E-E19D-F72699549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57603-2F0B-4422-A4E3-EC08D8E15C5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D87019-2FAC-D0EB-F05F-5DB6F9AF9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060F7C-D66B-ADD4-C5C7-041AECE48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37D54-1932-4DCC-A66B-8D3F364775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4341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6FB895-7670-F7DC-AFD8-FCE782AC7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D508D9F-37FF-604C-C9B6-7BF121B226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DDF1CF-EDC9-F3C1-5A17-EF6BBF88F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57603-2F0B-4422-A4E3-EC08D8E15C5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32DB96-375D-7813-0FE9-97C107855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ED311C-3CEC-BA9F-728B-A7970E0E0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37D54-1932-4DCC-A66B-8D3F364775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2210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4E6547-9C82-7686-8B26-89BF8DAD6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F0B5C1-EAD4-445C-FC94-0DBF30AB53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65E3A78-35CF-67AD-18E0-704A12F55F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5FB8C11-2E96-1879-67EC-E2744882A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57603-2F0B-4422-A4E3-EC08D8E15C5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48B7677-27E7-E183-A477-6B5D449DE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5831ABF-08E7-FC2A-3FE7-3660CEE58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37D54-1932-4DCC-A66B-8D3F364775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7210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4C79CC-A688-8B99-EBDE-DA139D38D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DE0A1FD-726C-330D-2FE5-D46410B74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C0D17DB-4277-6159-19DE-CAD6470153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0B7D6E8-A079-4B2C-06DF-E930FB9D04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CA72D07-3F8F-6B09-57E7-9B1EF0FA78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266E4D7-AE82-D5FF-3F38-FD69DC5AA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57603-2F0B-4422-A4E3-EC08D8E15C5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49BCCD9-EAA6-8993-5009-939C5FB1A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FF120F3-4102-0108-A046-9DDECDED3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37D54-1932-4DCC-A66B-8D3F364775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765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6B6B78-F312-1B3F-8EE2-54A5EB61D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9327201-F3F5-C060-E289-2D10CB7D2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57603-2F0B-4422-A4E3-EC08D8E15C5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3419544-2CDE-D4AA-D072-CBAD3D9BE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9783BDB-6A6C-399A-3246-4EC59F45C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37D54-1932-4DCC-A66B-8D3F364775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6493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C34BBCD-47EE-2B6B-D220-47A282971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57603-2F0B-4422-A4E3-EC08D8E15C5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D44AFE2-B5B1-3E8E-A81B-3B1E4ECA9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E3B4537-F467-45F5-BE23-68157E12E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37D54-1932-4DCC-A66B-8D3F364775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6771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970A25-218C-50B4-17C2-E075691E3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22F4FC-7BF1-3C3C-5E6C-355CCBEC6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16734CE-2AA9-8F6B-7F21-062F721F00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69D50E3-1521-7436-7C98-F7EA23A7D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57603-2F0B-4422-A4E3-EC08D8E15C5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2A0B739-5F88-1669-CB82-16DFFBD67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E8EF338-CD30-7237-E694-64976704F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37D54-1932-4DCC-A66B-8D3F364775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4634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B9A3EA-7F38-06AB-76AE-F12CECDF7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4AD6D60-634D-0DEC-7515-82B303E33B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5F4B014-5D2F-0733-F4B1-1F742887B7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B7E0FDF-2687-A335-C26A-49F080619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57603-2F0B-4422-A4E3-EC08D8E15C5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8083D12-D37E-F6B8-BD97-F0216D5B9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9503D87-9E05-FB6B-28C1-831D7E2D5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37D54-1932-4DCC-A66B-8D3F364775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9908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DE76135-0CCE-F5DC-EE84-47EAE0DC3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B0C5AE5-7DBB-13D3-399B-15CE62D09F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BDCDF2-A8EB-96B6-CBF9-7FFACCDE8A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457603-2F0B-4422-A4E3-EC08D8E15C5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DD646B-0E40-883C-FC9B-E8A02A2A51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FEC223-2ACE-6510-4615-78E08D237F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137D54-1932-4DCC-A66B-8D3F364775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8855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3986" name="Picture 2" descr="54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2024-03-10T20:44:02Z</dcterms:created>
  <dcterms:modified xsi:type="dcterms:W3CDTF">2024-03-10T20:44:02Z</dcterms:modified>
</cp:coreProperties>
</file>