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16400-15A7-2362-9534-9651692A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9BD75-EE60-3514-4FD9-A3FB66DBA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58880-8F75-2BD5-19DD-ADAEBA14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8BA8E-3D5B-D9A1-E595-C4A19994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32B3B-CB0A-331D-682E-767EF8DF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3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39318-7840-9EB9-B042-2422906A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022F31-529D-2071-C6E3-31953130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7B8BB-BE23-B74A-13F9-62897A29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5911A-4285-190C-D8C9-299D0ECC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974B1-FA4A-29C5-46F2-21EC37F5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8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419166-D94C-2185-B21A-87597631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25DE67-601F-08BD-348B-A9247A06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B481A-B622-2C4E-F68B-391DDC07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3571E-EDE5-2A7F-E720-5334856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A4E1F1-3BD9-37EB-DF51-5CB99B6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6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E2BD-269E-4DEF-E76E-4CE8096D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861FB-E340-6636-1399-C33F9BFE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1215D-3896-85E1-67C5-7C3EC4DB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D5850-A1F7-8AC5-35B4-2DDF1908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8D21C-E71B-36FF-3DFF-42180E6B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45D06-34D5-5FB1-939D-6F8CDDA4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5F0C8-2391-5C4B-8BC3-A76716ED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A9F2C-1226-44EA-6FCA-92E993F9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0A0E-4EA0-3B21-0DB4-80ED9C76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A189E-ECEB-AA29-4E7F-147150BC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9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F0304-488B-251E-1256-6CC66D39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87C3-2F71-13BD-12A3-BEB82C8EF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55574-CF55-1F6E-74DE-8108D43D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74ABF-D0F4-429A-42CE-BB123DDB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6A322-CC87-DB71-1C95-9F2E061D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48232-D910-9F60-9689-14CB5088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DEC3-6944-3AB6-90D6-BAFAE0B3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9BA5FC-2AFB-2764-BC62-BB327E2C4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34539-162D-681A-080F-65D6DDEDE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4B9ABD-0775-A548-F21E-C3987D75E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086CB6-7C46-E3A1-ADF9-43B10EB55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79AD8F-0712-4A12-1787-2221F045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86F02A-5F7A-1DBC-FF6D-57E0E331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CED8D-9283-7CD2-128D-315D8D7A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40A66-D6E3-3D8D-82B8-1F2BE99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31239-DF05-675B-1344-A783A82C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48DE14-677A-37F8-57E3-50EF20A5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E4C44-7EDE-10FE-92FC-8F72DCCE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5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EE808-25B7-F9C3-0165-F89BD4AF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A9A78-F8CD-2B6F-C2D5-AF13390C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3425E-C357-7521-B2D9-75C19BDE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0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47B7D-011C-5B43-5B41-8376659B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CE756-11BE-8BB7-B5AC-05E940D0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0FD559-E069-1B42-F2C5-8F66A8E1C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F660D-C9B4-35D6-E103-C15D825C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82882-1167-CEF7-575C-93CF2701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F179A-7BCE-88ED-071D-9D17BDD8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11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D7442-9640-006C-B45E-A5E6582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2223B-C387-5B86-8239-FFC4878C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928E5F-ED7D-2219-6637-496207FD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2723B-90BC-84AA-6C1C-8603945B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313F3E-283B-6A8C-2931-EE794A5E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1DDC2-3813-A002-D8F8-F3D9F8F1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7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FBE038-4B7A-7050-030F-F7B4F2ED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897A4-2D09-05F7-3716-B79B81F6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840A9-EB8F-2EE8-DC2F-A47AFB88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068A-2872-4648-A0BF-CE3573FED19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B2CAC-79D4-911D-06E7-E64782ABE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2F81E-E0A5-2AD1-5248-CDCDD5D76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DD6F1-BB18-497F-9B4D-47AFC09D20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058" name="Picture 2" descr="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2024-03-10T20:44:14Z</dcterms:created>
  <dcterms:modified xsi:type="dcterms:W3CDTF">2024-03-10T20:44:14Z</dcterms:modified>
</cp:coreProperties>
</file>