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DEB8C-705A-6FE3-0A13-EB695F5B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06BF0-3354-39A8-61BE-F50EE05C9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19682-A678-ED8C-B96A-96784F0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C9A45-5A53-3BE7-3894-7391389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A22E3-3AC4-CE0A-CFD0-AD6D944A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C48D-F187-AB01-ED58-A48A64B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71F0F-D763-FF0E-7BDD-03521ECB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59AA8-C468-25D3-C228-EB74767D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1A126-2A42-A406-4D7B-F808820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E83E9-1892-2610-D74E-C5BDD479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72A8C-C85C-87DD-79EC-20E732D6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6554A-5084-2338-BCE2-8C1ADDB5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16696-182C-16E3-E075-E5F8CBFF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BE64B-69D7-B610-B0C2-C861CF0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75281-A6B1-E84B-77BA-576BBE33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8123F-CBD8-0677-E129-8E71F52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DEE3D-B273-3DA1-6907-7FB497E3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14BC5-6350-E9C2-10D8-DC419FDD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E4FB5-1B47-04D3-5394-F7BB316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A8A8-1DE9-51D9-DF98-764F707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2DFC-8392-C43C-CD2B-DE1104B4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62516-4279-9608-63C4-A6A480CB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95BD2-3535-FFD2-EA35-A52E1FD4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76E0B-AE63-17BB-6117-85C6B0A4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7174F-3BD1-BB39-175D-039A25A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D86D-71B7-85C2-CD0E-A48995A5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1167B-7227-211E-083F-BFFDC23AC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E572E-E709-D0C8-4491-05A5BB047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F7D23-C1B9-9534-A10C-FA713D2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908F3-9F6A-9EF9-2D6D-AEC10BC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51498-584C-C051-565E-E257DDA6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5FD5-8844-9207-9720-AC32D26D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A541E-4620-42C0-CA1C-58CC3A39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08F0A-4D0A-5BA6-8CAC-E5A64ED8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323B3-853D-C114-0F86-D4EE455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FE594-45C2-7AFD-D195-718428DD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CAD236-DE5D-E7DF-87C2-D388AC7F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92746E-18C4-743C-242A-D518EF88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386855-75BB-0F8A-2496-F49E68D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7CBAC-7C44-C787-8D81-7A428E13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407D69-DED4-550F-9E52-C8F00962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96EAD-8812-61BD-FF80-29C24793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2B277-E488-D87A-BB7C-AEB503A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9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094DD-2B05-C4C5-62C9-07C8728E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DB009-255E-FCEB-0F25-ACBE7EEF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E35A9-6C0D-1A32-67B1-CAF32E31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F68AB-D42E-DE3B-24F9-5F63CB7F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B35A8-0B86-4882-AF07-B3A5B61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1FCE2-8C43-F11E-3BC5-509DF22D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AD4A1-3FDF-ADFA-691C-5E4795F1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20324-3082-D2E1-A6E9-FF9B545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0A707-D7E3-69D0-9696-A49774A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430D-9CDA-3D97-A0EC-4101DA3E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6A626-BFDE-7498-20ED-E1A0AA99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290E8-BC80-3322-4139-308A5488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99E66-A7C6-31D4-A773-6B1CB3DB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C3036-2FFC-6C65-02B6-7DE49118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C7A32-6B22-EEFA-CA70-03FCEEF7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DEBE5-65A5-7DB9-661C-062184A1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5EBF-7A56-4120-3766-C4F9A12D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6B310-8C6D-5B2B-D28D-479AE4AE8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9D5DE-F1E4-BC39-2F6A-0B4C14E7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18C3-CC96-B642-0030-E1EA768B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082" name="Picture 2" descr="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9107" name="Picture 3" descr="5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2024-03-10T20:44:18Z</dcterms:created>
  <dcterms:modified xsi:type="dcterms:W3CDTF">2024-03-10T20:44:18Z</dcterms:modified>
</cp:coreProperties>
</file>