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253FB-3FE1-3F0A-7695-49EA798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814363-EC3B-CC08-3354-FCC35A325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D844C-F209-6294-29EC-04B08517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9CA26-A49E-7FC6-B6D1-C562D12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F884E-FFBD-F27A-90D5-B890D45F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9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4E20A-3444-91CA-41B8-E8315189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3A72D4-066B-5DFE-560D-4DEE10AD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82F50-A1D4-30D5-E874-F2C3E5B7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B39C1-6904-A30B-E76A-837409BC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FFBD4-A170-B0FB-4139-A379C062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64F67-7B32-2DBA-A602-28041EDBA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2C1618-39D3-396B-0DCA-6E50A9095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59357-A36D-D26F-169B-97A4526A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239F4-4B67-760E-EE05-6498565B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475DC-86B9-A9D9-334D-BEFFCCD3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7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E88A1-DCB0-4B91-0538-477226EE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87546-8F5B-F6CC-D02C-9B926066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1F925-BC7B-090C-0F29-FA694EE3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B4309-0AB3-C8FE-1EFA-B06C6BAF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F3A5D-C4E5-6FF2-F0DB-DEB9850C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7778A-212E-7E81-A2A2-352A1424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63865-130F-152D-D8E9-E801E1AC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5798-B52D-BD20-08CC-8BD1A7D1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358-53A5-EE51-3CAC-FA3F4D3E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740DB-FA78-C588-FBF8-B1F03486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16AAC-AE50-35E9-26B8-633458A1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5669E-D8A6-A3D5-E277-5B42548CE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B1B2E-A428-01A2-FC85-89403AEB9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60675-21CF-8AD8-0D85-4C9E7DE3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CF736-DE76-4BA5-B383-74A9C0BB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2BFAC-1149-7B4A-5E4E-B71860A7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4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3F098-0455-8779-6438-203FB668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445BA-1D97-C00D-1216-D8CDEF9A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6115E-8FDA-24E1-3368-7F7D959C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AE104E-E80E-5409-2981-4A5C79D3C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F8042-9857-AA4A-9548-35ECA44BE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19A842-3CE7-4368-0667-BED3DD7F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13E95-2576-C06F-14F1-CBEE460B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D4502-D840-C588-9838-F8C0E0D9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80AE-929C-E6FE-DD8C-49F717B7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A6D314-F342-ED11-2000-01435A4D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67ECC9-E37B-2193-A2F5-EC5356B7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B441-3CFE-8005-8A5B-DCE8793C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2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6F7756-39FC-3743-05BE-F6DA405D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891420-748B-1919-A2F5-09EA5979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F9C9D-4088-EFFA-C070-4851F68C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644E9-A14C-97DD-8B3C-9D653197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2C28A-5551-A4DE-C8C3-5F326051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38DFD-B742-1850-2452-DACC27EDF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B4A4C-F168-FEA7-5439-0931AB0C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93494-73EF-7A0C-4F8A-55B9F9E9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A0163-C164-E930-4036-C1CDE75D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A796-4ACC-DA01-7136-0F8D4598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C030B-8449-59AA-734E-6793747A3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7AABF-82DE-F19E-1384-9542338B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22137-9204-39D4-FE24-57E8B631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8DDF17-D4B8-F3F1-854A-339ED41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1B6F3-BA35-81FB-FC71-C42EEA2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48300B-0957-984F-1BDA-48255B63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57F14-93C6-9FDF-4E80-5CBB385E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51160-B134-A313-72BD-4A2C133A3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7519-7876-4536-96CD-5F80D9F876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5B5C3-BAFE-6C80-7417-ED7DE9751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F6903-C164-61A0-7E24-5A827A06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7BFE-D5C8-4075-AEAA-FD07FDD93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3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6" name="Picture 2" descr="5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2024-03-10T20:44:22Z</dcterms:created>
  <dcterms:modified xsi:type="dcterms:W3CDTF">2024-03-10T20:44:22Z</dcterms:modified>
</cp:coreProperties>
</file>