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C3535-5A62-B15A-FA4C-7D9E3EEE3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D94202-8E07-F32F-35FD-867096595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07A48-7F6F-1714-C057-0F7AB76E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536C-953B-4264-BF24-131CCA830E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18C633-0840-E17E-35B9-616C7538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32DFC8-A015-D662-D99A-59764C73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99F0-6E60-401A-9385-0FB93E9C1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12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9BD72-0F79-47D4-F965-66293CE3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F1A129-844D-8201-AF4A-F1850D922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2167C3-32BA-329A-15C0-190557BB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536C-953B-4264-BF24-131CCA830E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3284C8-289F-B8FB-17C0-D1EF6C64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B9CC1-1CC5-97D7-D435-5872D47D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99F0-6E60-401A-9385-0FB93E9C1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35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754ADE-6B39-B364-8D2E-AAC9C17CC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48FD86-57A8-6274-D2F6-A60827CEE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21C5DF-7F1C-A653-EDF2-9C78AF74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536C-953B-4264-BF24-131CCA830E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2C0BFE-7A68-E920-4FC8-8C2B91B1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73BFD6-F82D-1C49-06E6-41564776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99F0-6E60-401A-9385-0FB93E9C1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76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824E-B49B-F8DC-1DD5-AEDB3E57A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A6EA3A-FB4C-C151-BBD0-D012E46B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8FE8C6-BE44-8A01-46B8-B74D2E14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536C-953B-4264-BF24-131CCA830E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444157-5BD6-72B5-26ED-302A27F5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5408A-9F77-838D-8157-DF5325D5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99F0-6E60-401A-9385-0FB93E9C1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9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2588E-C54B-3296-BE44-91363692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23A048-1831-B320-7884-F0BB62A99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332DC-EAA5-0593-D6E6-DF2DDAFF2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536C-953B-4264-BF24-131CCA830E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923D54-3185-3DDB-930B-8A0A1C33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F01F11-8171-B3FC-1DBA-D574BD5B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99F0-6E60-401A-9385-0FB93E9C1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39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1FA94-FBE3-EF7D-CB7D-A90492D8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17CE08-7E76-E8D5-1244-71368F01A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22EE0C-70CC-E100-4D3E-6E80DF5B5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E949F0-33AD-D2B0-4047-5F70A870F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536C-953B-4264-BF24-131CCA830E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3C41EC-0414-AC65-7CE1-24020D41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7CE78D-E34B-361A-EFED-CC5BCD05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99F0-6E60-401A-9385-0FB93E9C1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58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51E09-D682-BFA9-D01D-8068DA05F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250DE-E92F-8F66-6A46-A54900035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5BC09A-BB4D-F680-21DB-9CA3C3E55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8B0632-052D-BC7A-1F9C-852E4B2F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DBACC3-14DA-04B8-6489-A29F94BC4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9A12B6-A401-9101-23B5-3EFD49F2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536C-953B-4264-BF24-131CCA830E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8DDEB5-DCC0-92C9-6721-36FA08C9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2D9A7B-2D20-00A9-2868-C3871676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99F0-6E60-401A-9385-0FB93E9C1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12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0D61C-0B36-DD70-CDF0-8F2B4858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6435B9-96A2-7E2F-E985-E70CE96C6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536C-953B-4264-BF24-131CCA830E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63F99A-0E37-525C-5A1A-FB5751A2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9BF546-2548-3A85-0FEB-126FCD6F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99F0-6E60-401A-9385-0FB93E9C1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1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09D163-2819-0D26-3EE8-406015C8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536C-953B-4264-BF24-131CCA830E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CD69EC-F3FC-6512-F92A-60C973B4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FA7075-7E41-9FF7-7F73-140B7FD1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99F0-6E60-401A-9385-0FB93E9C1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8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B263B-A91A-8953-3959-0848139A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8388A-B2BF-2DFD-8435-7E3DCC253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27A6C7-0757-54DB-4A20-6DC350993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CDE00B-AD6A-3027-8C15-8EAA9915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536C-953B-4264-BF24-131CCA830E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B4D47B-F57D-FB4C-C5A8-D93D9DFF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515DE0-1B78-9656-5453-968BABB1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99F0-6E60-401A-9385-0FB93E9C1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42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A982C-8FAC-FC7B-86EE-9B98D08B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F64C26-1A4C-B538-14B8-18FFF7DBA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D44619-0D53-C149-CCE1-854FED338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68A5A2-8531-F6C4-8298-DFBA7138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536C-953B-4264-BF24-131CCA830E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5B32DA-9007-0B0E-2352-1EE0FB2C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C65ED8-D0A9-EB6C-A0B6-AC6F0ED3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E99F0-6E60-401A-9385-0FB93E9C1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14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FE8428-3E12-9BAB-9A52-A18EB12E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C5CA32-A6ED-6BA8-C80E-61E908FC8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AB84B-56C5-38BF-7860-E7EA04523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B536C-953B-4264-BF24-131CCA830E8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1115C-AE36-586A-1135-8EFDBBF3C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E21680-E169-F624-CEC6-848F3C683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E99F0-6E60-401A-9385-0FB93E9C1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87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130" name="Picture 2" descr="5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2024-03-10T20:44:26Z</dcterms:created>
  <dcterms:modified xsi:type="dcterms:W3CDTF">2024-03-10T20:44:26Z</dcterms:modified>
</cp:coreProperties>
</file>