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0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1D1CC-2D74-6A8F-650D-211B7C577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DF006E-D258-53D6-3D04-A1931ED5E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176FD4-8D6B-D536-B23C-B9EF1E2D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AD6A-A062-47B0-8B6D-C0F3EE461C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81BCCC-BDEA-30C4-0246-3B76E0ECE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69B403-E582-1991-269C-D4728157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2561-7359-4F99-85FF-CBD5FE5D1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30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181F9-6187-B6FC-BC21-BD9381499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7BB05E-A352-8D14-9CF7-FDD117E45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D28B47-4262-680B-914C-8BD74D34F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AD6A-A062-47B0-8B6D-C0F3EE461C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6F9D63-5879-9635-DA3B-4E7AD3EC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F480D3-413C-F78F-93DC-0DD66F4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2561-7359-4F99-85FF-CBD5FE5D1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86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C4689B-E788-7496-6E35-BEA66E39B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D5430E-28F5-A63D-C4C8-8567C795A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AFF4DF-465D-2CB0-4DB3-8842E5B8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AD6A-A062-47B0-8B6D-C0F3EE461C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7DBC44-2A15-4515-A86F-31012D5E0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7F7FAD-E4DC-F254-2D1B-2F1F0041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2561-7359-4F99-85FF-CBD5FE5D1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67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F565E-132C-D273-D01D-10A9C0ED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2A355C-B832-E81F-7BB8-D0C646082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4F5548-196E-E092-2AF3-EE014A0A5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AD6A-A062-47B0-8B6D-C0F3EE461C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77BA4C-65FE-69DF-B6A6-13283229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E26EFE-9D1A-E710-0E8B-5F4D224C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2561-7359-4F99-85FF-CBD5FE5D1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15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0746E-A382-4330-3F1C-2F713B2C8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180EA6-0DE9-BF90-FEA9-1AE58EBD9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E346B0-3557-58B2-88BF-A833B305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AD6A-A062-47B0-8B6D-C0F3EE461C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9543BF-CB72-DB7C-D557-5BBE7D036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D93F12-A5E0-8291-EA68-E569FC97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2561-7359-4F99-85FF-CBD5FE5D1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74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466D0-E4A6-E37C-BC86-37AD8A367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8494E7-5207-87C1-1183-8521FD83D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B003C3-8E61-AFF0-9B89-8D66EA503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85222D-D667-5ABD-80CA-EC18FA7A9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AD6A-A062-47B0-8B6D-C0F3EE461C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4F8BC2-2058-F20E-DA91-F1FDD71C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55D15E-D370-8D7B-D0F4-1C1A1544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2561-7359-4F99-85FF-CBD5FE5D1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41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404DA-7082-5A2E-D8A2-9B2B7C1C7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5B97B5-43FA-A901-5FB4-7D27A4FDF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5C0E65-38D5-A258-A432-2AB45B917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53A4C-70A1-A165-E67E-6D3C2D6E4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F6547E-F532-CB6D-3D58-8575E3BFB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E87E2E-3DA1-34DC-36E1-2BC7B973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AD6A-A062-47B0-8B6D-C0F3EE461C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1BABCA-5E1F-93F3-FA01-DB68F2CA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EA489D-AA70-E3AA-1871-42EC8F6F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2561-7359-4F99-85FF-CBD5FE5D1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69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C0F48-3FB5-D0BE-93D8-A226D39D6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BD6D93-5C91-77F4-2CD0-638C44201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AD6A-A062-47B0-8B6D-C0F3EE461C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B3C160-98C1-FE68-6298-2642A778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0E4459-72EC-BB58-AF57-D9291693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2561-7359-4F99-85FF-CBD5FE5D1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05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643733-F6A8-9EFF-A0BB-0E96103B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AD6A-A062-47B0-8B6D-C0F3EE461C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B29D14-D725-7EA4-A643-8E62B81B8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4657C4-FD55-83BF-9DBF-6C7684A6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2561-7359-4F99-85FF-CBD5FE5D1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54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8E4B8-FAB2-A838-3725-39F9E208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37CE55-325D-8188-1BCF-DFD7DE043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630FE2-0723-7441-A2BA-A730938EE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3C566A-07E9-B64E-0E0B-1BC6A897D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AD6A-A062-47B0-8B6D-C0F3EE461C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747FAE-900C-02B2-5D0A-25043C59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5ED2B8-F371-421F-7CD0-BBFFF81F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2561-7359-4F99-85FF-CBD5FE5D1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63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302CC-55B2-FFB5-A154-F35D4674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859BD8-7CA4-3FC2-4AD7-0BE4EDDD98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CAD851-5B2A-8C67-E31C-66C628E55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04242A-574B-86A0-F0FB-49080EC52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AD6A-A062-47B0-8B6D-C0F3EE461C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F5ABF0-099B-B6ED-43B6-DAB9134C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CA16AB-CB36-32DE-BE2A-D140AD27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2561-7359-4F99-85FF-CBD5FE5D1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59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40316A-DFC7-B8B3-7A88-3CBE1AD7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202FF6-BFF5-F1CA-A3B3-EEBC6C233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D5ACCB-439A-2B33-D571-4C47FDA97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7AD6A-A062-47B0-8B6D-C0F3EE461C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38CB68-C7A4-1007-2F4D-3675A8C9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8C8623-956E-10A9-85BC-1FA591827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92561-7359-4F99-85FF-CBD5FE5D1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37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02" name="Picture 2" descr="5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2024-03-10T20:44:39Z</dcterms:created>
  <dcterms:modified xsi:type="dcterms:W3CDTF">2024-03-10T20:44:39Z</dcterms:modified>
</cp:coreProperties>
</file>