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F09ED-CEAE-AB06-27EC-E131BE8F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63A7F-EC32-CB8C-FB89-DC5CF801C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82E79-8493-7EE0-31E5-7C373982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E0CC1-E529-DFFF-C889-6D94FF05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30A70-1DFB-A20C-92A3-1B4174A7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D682E-6313-0187-97FA-73965DD6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E3666-41EB-0619-C97B-B567C1334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4CF6B-7085-B93B-C2F5-16BAC69C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E4F15-3ABA-719F-65DC-4C3DFE1D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97A40-7EF1-9D16-97AF-B9AABCAC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54C1D-531E-52BA-6A57-22988EDE6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79F21-F8D4-11A4-7D23-962961F4B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33A90-2917-96EF-BBCC-2B8EC30D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42060-0E11-3B86-BC08-2AF31206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5507A-2FD1-6F60-8DCC-350B014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DB097-83D3-104B-8F22-C5D5B83F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6E041-9C8A-3F0C-E689-E0EB6C8E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7836E-DFAA-A02A-09BE-95CA9A6B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2C077-1BB9-E62D-4CEC-A233973A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8DE70-7439-6B27-1FC0-DA3786F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9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F0F3-0D57-50DA-DBC2-D25D3ED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84E3B-1596-6993-E897-FAF6C2A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9D0A9-1355-EB1A-F453-9B220E4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46F36-0F91-A9CA-F327-5C778556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7CEAB-3468-1E82-C2F8-A3E0190F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0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B9C4-E1B3-75FC-2733-EEBFE482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5CDE5-5AEF-0A65-368B-617B48A1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8EAA1-EE94-4D72-6796-CB9B459A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414DF-6538-39EA-E72B-A0DB69B8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1EBEA-28FA-21E2-EF96-51B68F88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CF680-182B-6853-9A77-E8E2C5C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CCE82-7CB8-8C17-BBAA-26D6C6F6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4DFF-CE0F-E7AB-594F-76303BE1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7E393-F5C9-183E-0605-A3C03C2D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D826CD-09F1-F2C0-54D5-410934627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6AA596-13D9-3CB7-EF56-721F63269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9B082-B12C-F10E-FC1F-3D57DBCB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67023D-B769-C327-C0BF-2CFA929C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27946-7B69-C484-BB1E-22071C0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1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3F4F3-E0A3-4DBC-C023-CC96B714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2D098-1AED-BBFE-ABC2-4B644C7C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7DF336-06DC-F78D-EA1E-EC8A9F92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3882E7-66BA-C2B3-FE9E-F43F79CD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79686D-4CE5-2DF6-6F52-355F7B44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6E6A0-4BAC-E5B3-0D69-EDEB4518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AFE60-2B09-F557-5A6B-99CA1256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30E0-CDAF-8A42-2EAA-2123B944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FF36E-134F-2384-62D8-37D35BF4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5852B-C3A4-75FF-F534-55B713673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69CC4-8597-6377-3A1F-4E088AEF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8BAFD-E495-9C4C-9C16-E1F2759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ADFA5-AFF6-887F-330D-1B540C40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C1780-E275-07FD-DF93-48BEF5A0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9A0D58-E3A5-B43B-A0B7-4FE3458E9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71A28-7DE2-042C-8084-348B60698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58AD5-2003-6DBA-38BB-751807E2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2E252-E65C-E8C3-8568-DC91707B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A5C50-1845-56A1-8A0F-6923C87A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37F52-8548-AAD7-2BFF-129AAB3C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03F8A-7BF0-D305-768E-59A52632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7A1A3-D0BD-20D6-316E-FA3A2EC8D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0557-16ED-44D9-8C28-AA51AC48BC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BD8CC-0620-E9B0-579D-8656938B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52C1E-FB27-45A1-1E8F-DD8EA47DF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8D9-09FA-4FC4-8BBA-AE236E0A5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226" name="Picture 2" descr="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5251" name="Picture 3" descr="5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5252" name="Picture 4" descr="55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5253" name="Picture 5" descr="550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5254" name="Picture 6" descr="550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2024-03-10T20:44:43Z</dcterms:created>
  <dcterms:modified xsi:type="dcterms:W3CDTF">2024-03-10T20:44:43Z</dcterms:modified>
</cp:coreProperties>
</file>