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02972-9C81-B1C3-2057-8240E8DA3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521616-B386-8432-9DCB-89463382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7DF6B-8BAD-20E8-D6B7-479F3EA6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745BF-E5FE-51C8-46BA-A85CE4E1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48D35-3045-9034-8BBE-32ECC720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DAA0-4CD1-790B-5DF7-DEB7A447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29E14-9C3F-8AC9-BE18-51374450C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E4E48-E866-BF74-CA53-B991D92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57DA9-8E36-477C-58EB-9BAB92C8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C107-690C-7D88-D2CD-A3B6D820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2A7BF9-9A2B-8A58-C47F-CA26B4A5F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55A5D-7E28-83F3-298F-8AB1D38A2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C0194-B6CC-C523-1215-0559F58D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9C1CB-0193-6EBA-E353-ADC8FFDA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4101-936A-E52B-F3B1-2A9A6135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0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42D7B-8872-9CE0-6AF7-86A33EC9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540BF-E14C-6DF7-692B-149B226C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CAACE-687E-E22F-8FAA-FCEF1236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EF3E9-F8BA-754B-2C7D-46899FB4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DF714-7ED6-7A4B-25AA-261A3165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08FA-65E6-962A-43C3-5E6C9FE0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A17F3-C2FD-C98C-ED51-B11362C6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B9794-9CC8-5AA4-9575-50B9BE4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8C29B-CF90-9D82-4ACC-E945800F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E043A-A1AA-EA27-360D-B425AD72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0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BFE83-95AC-18AC-D7D3-B23F371C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EB412-A6D1-48AE-362A-54B8CD97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6612C-828A-A61D-CC57-4856E055F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D8C29-6975-C38C-3EE2-F7C9DD1E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6DA35-CE9E-3980-FD21-5E7934C9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80596-76A9-2FF6-A3F0-9E1891FC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8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6F4A5-6FA4-B0EE-D423-B704470D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FC714-620F-DF58-A7A7-69495C0D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16C559-768A-33F3-695F-3E980AB6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F4EAC9-8E85-006E-7E0E-FC6A5B6C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8B234-2D60-6B58-9EE8-2A3707404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01A3BB-1DFA-243C-05EC-0A2459C9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0B6F98-6AA3-832A-5281-B2E91925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B9A16-7364-D821-C4DB-880682D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51A8D-1741-A03F-7A1F-2B6F0D84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E8E944-F8BE-4DA1-F099-266628F0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6629F-4E72-6F84-C673-6CFF097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756DB0-8A19-F9FA-00F0-DF1972B3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64EAC0-E3B6-34AC-23F0-CB8D5930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BF39B6-0A5C-B7CA-8769-84CD662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91319-1983-BD7C-6146-C340DE7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A0863-9421-9DD5-637D-905B520B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1AE95-F17A-88BD-3F87-51C615E8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5C944-3AE1-FDAB-3186-0F10D0763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41180-D183-3536-4475-6555DF26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981B4-FF30-0ACA-7A3F-525EF4FD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7EF02-6E71-579E-40B8-C2EF2D18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2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2CF4-9FE6-10EF-AA83-948B750D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9EC20-BC99-B376-5740-5DE0BEC02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65F72-2FAA-8DCA-4267-640B4EFF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8FF55-0CCB-F23F-8CE2-61022E85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A2114-4F11-47A1-F736-AED92EEE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32DF0-5322-9D95-833C-1CCE82D7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1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E614D6-CAB9-3F6D-3399-FEC3C4BA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390CB-55A2-8847-BA58-8A35DF37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28673-2C7F-EC4A-DA78-3987F4C9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C83D9-C663-B094-6710-A17A3C367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1D8DB-3EF7-7A6B-066F-DD85834A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250" name="Picture 2" descr="5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2024-03-10T20:44:48Z</dcterms:created>
  <dcterms:modified xsi:type="dcterms:W3CDTF">2024-03-10T20:44:48Z</dcterms:modified>
</cp:coreProperties>
</file>