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A215-027B-16C8-3014-270777C29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25F23E-44EE-21DE-A50C-4CA5B7D34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AE1B0-1079-B2E1-B3FA-AF5EE299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A0624-608F-13C6-876B-4FD478F8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FCE1E-287B-C247-BE12-B11C3532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1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737C-7CBE-8FB6-CDF0-D1E83106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56DB6-15CA-7AE8-1CD5-ABF99552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F4F3D-DCE1-947F-433E-FDE865EB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9627F-3AF4-67D6-C3A0-45D30774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CB2C-7FDE-5B0F-9452-EA25275B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5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54120-863B-4AB4-7C18-0662735D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388D2-EFE6-C8B5-FAD9-637D7A2A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2173A-A942-0080-77D0-B522ADB5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C048-2D1A-B393-69A9-20F2878F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34113-2F15-3BB5-E947-77D3B072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DD198-3A1D-A211-C4A9-B3053BF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899E-B76E-12B9-5EC2-780EDAA0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BEA5-51C0-EAC1-2250-0D48366A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FBFD0-ED78-B12D-6877-9764768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82137-04F6-4DF8-5940-6F747F3E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BB80-F583-4E1D-A319-4EE39B02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ED071-B6E3-2F31-3BE9-657F16BC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BDE8-8BBA-B832-2C37-8837D9B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0591D-C48B-F913-8222-FE8E1F9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C8D8D-2FCE-E5B1-76A0-961B474D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9FA4-158C-BD5D-E0F7-BB822B4F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91C27-0162-FE61-6627-C6A97B8C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684AF-EFB0-D87B-AD80-03480B7A8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54559-9815-1161-875A-DFE81775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A329E-B86C-97F3-EF36-145C160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BC6A8-9869-0EBC-4FFD-84A13076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2A9DA-E941-E9B2-2696-9A785F48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970EE-20D8-3444-6663-4C602FC6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02B5C-61EF-85D8-7878-749A57668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88408D-AAFF-2A7F-2529-BB679BFAA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29E68-B024-0B64-3688-0C4304C96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BC23C-63E9-2821-6A62-5E86B9D0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D587DB-74FD-CABC-D2A7-74A6AEFA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845CB-6BF3-C886-412C-48B34DBE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0AE9-3107-B5D0-D34C-14F0ABB6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65398-B44E-7EE3-F232-26ABCF1D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A790F-474A-2CA9-67A8-9C9B9A5D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EDDE4-D483-91D7-FE8D-63AB1D86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D44A91-82A5-BC7C-A3C9-AD362E36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9FA03-D46D-35DA-4539-C436886F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26BFA-C455-E5DA-68E0-85E04B6E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25BF-1C75-61AE-7467-D7D94351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B131E-FE66-4CB0-0100-4BE2BE3C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55818-162F-9B1B-800C-DB98B712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36326-57C4-8F49-7D66-C61DA4BF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B0A1E-44FE-A805-E738-64BABBB3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FC3D0-B58A-77B1-DE81-7021C51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B35F-EB60-CA9F-B45F-EB629D7A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984A1-2B75-A3B1-E9D7-0E600CF7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085EF-828B-82C6-E662-56F54578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D9CC0-DC15-FD6D-0CB7-F3EBB830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F1FF-3D0D-75D7-9E73-627BB367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5BFD5-1542-6520-6899-E15B313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1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FDCEA1-37EF-0AF2-A00E-0E9D94E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82B19-E010-119E-69FE-310B3000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731B7-DE31-587B-277B-0185493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9BE4-AF58-4087-BAFE-C9AEA57189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D1F43-5AEC-5127-74E4-74C813AF9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89584-96D4-87BE-A7D0-6313979D1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71D4-8D56-4601-9ED8-0427AC74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6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274" name="Picture 2" descr="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2024-03-10T20:44:52Z</dcterms:created>
  <dcterms:modified xsi:type="dcterms:W3CDTF">2024-03-10T20:44:52Z</dcterms:modified>
</cp:coreProperties>
</file>