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ED875-A974-8385-8731-1E18355E4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7D3D5A-D557-9ED2-E164-9C5EE2CFF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660AC-FC67-2FA6-659D-53DDE643E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143A-4378-40C0-A12B-31E6ADE8AB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4B980-1773-364C-DDA7-68AB1B84F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E11A82-41CF-BFFF-FC97-005CF2D7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7D5D0-DE90-4577-9D75-BA0AABB03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44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1D53E-5386-CCD1-8748-675E7C9ED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D56E00-7E7C-3990-626A-8CCEC815E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8699E6-A063-F13A-DD7F-1A5BE1F1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143A-4378-40C0-A12B-31E6ADE8AB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DB505-FB44-A526-DC6E-1F8BC8CC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509FC-1FC7-03FE-236C-80EB561D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7D5D0-DE90-4577-9D75-BA0AABB03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39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4416FE-60F3-E268-081E-7B5F92B15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257658-ADD2-DF03-BC61-58409829D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D3F8D3-4C7B-D1C7-144C-F3E37E55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143A-4378-40C0-A12B-31E6ADE8AB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82305B-91E2-2396-6E43-8B8A1012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F96B6-1539-B16D-ADB7-55BE7EBA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7D5D0-DE90-4577-9D75-BA0AABB03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71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5ABD3-5F63-C9B8-47EB-A771D2FA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538EA-7208-EF19-502D-F6B2E09D1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932F8C-9D7B-13FD-BB9F-CAB6A117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143A-4378-40C0-A12B-31E6ADE8AB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A887B0-DE8C-EEFA-9100-903423E3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C38AB-D56F-FD30-81B2-D09851FE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7D5D0-DE90-4577-9D75-BA0AABB03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77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E5966-5C71-CC50-589E-489CE713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C03ACF-0DE9-992B-E875-B71E602B0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A2AAD-3F37-662F-39EF-90800DA3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143A-4378-40C0-A12B-31E6ADE8AB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87A50F-A2AB-C9DD-654C-6BF54E32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109FD-1650-7727-0576-AA161CD4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7D5D0-DE90-4577-9D75-BA0AABB03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72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B4F82-A7C1-3F23-D420-EED6AE04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9D3F7F-804D-9FBC-B41C-B8C6FDD2D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C955AD-6953-37F2-DD89-BF2EB00BF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0349DF-320D-D9C9-4FEE-B6D351AB9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143A-4378-40C0-A12B-31E6ADE8AB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087BA6-5F86-7099-668A-2D744E46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1D0C6C-0CDB-CD7B-380B-34C02F7F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7D5D0-DE90-4577-9D75-BA0AABB03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2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BE1B9-9F34-3B55-FE2F-E8B69354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5ECDB9-EF5E-48FD-E72A-452BD30F4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C78CA9-FCF2-00D0-6452-99A139981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8B9CA7-1B09-40E8-5CC6-0EDDFF077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FDC612-C6FB-877B-1952-B2A5A111B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242B4D-C1DD-4C94-2A3E-D2F296A1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143A-4378-40C0-A12B-31E6ADE8AB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1E63A9-7736-4E3A-5271-5EB15C5F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247362-FA8B-9F6A-4B35-A63CC857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7D5D0-DE90-4577-9D75-BA0AABB03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09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9B1A6-A837-46ED-911F-58F48BBB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77B0FC-1295-ACCC-F360-8746D356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143A-4378-40C0-A12B-31E6ADE8AB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C967C7-A67E-1745-42DE-9950028C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2667E8-EDF6-2C77-0DDC-61591732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7D5D0-DE90-4577-9D75-BA0AABB03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50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3E5753-070A-389B-7692-A79DFD11E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143A-4378-40C0-A12B-31E6ADE8AB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E67395-5675-4F33-346C-04E6B2A1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E16169-78E8-543C-9C16-6B7001F3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7D5D0-DE90-4577-9D75-BA0AABB03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29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76ED1-BFF1-979A-3972-9AEEE3A33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2B4C7-B7C4-9C39-2025-3DE29F385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F917E2-D88B-BFC1-B14C-8E8CBC8F8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413926-B80A-D0D4-9DDF-6DE95D0B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143A-4378-40C0-A12B-31E6ADE8AB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F197BB-C4C1-F0A7-9BB3-AF65BA62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DDA840-FBED-1139-291A-09F02164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7D5D0-DE90-4577-9D75-BA0AABB03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7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F7F01-8492-21FC-DC70-2C64107E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6A0B31-EDAE-2C8F-4BF3-0EC758351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BE772D-D375-4C19-82FF-42AF71497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C9796F-2B8C-B5BC-AC50-4EC062D0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143A-4378-40C0-A12B-31E6ADE8AB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6E163-DF88-E330-E521-033EAF70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1AB298-6571-E28E-8EBA-D1288125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7D5D0-DE90-4577-9D75-BA0AABB03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16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88C75D-B951-F59A-9DA3-E5903181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A8A837-1713-B96F-1F58-A008C2F6B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E015B6-1644-14EE-EE1F-DB764FE31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B143A-4378-40C0-A12B-31E6ADE8AB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94248-C169-5FA0-A6AD-7F82ABF0D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FC839-FCB7-B250-E5FC-D30CC4CCA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7D5D0-DE90-4577-9D75-BA0AABB031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32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298" name="Picture 2" descr="5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2024-03-10T20:44:56Z</dcterms:created>
  <dcterms:modified xsi:type="dcterms:W3CDTF">2024-03-10T20:44:56Z</dcterms:modified>
</cp:coreProperties>
</file>