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0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0BEF9D-2022-20DA-9CEB-24177CE3D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C63000-C73F-D7DA-81FA-578A07CF4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775936-0166-3E35-1D38-8ED97D8F1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E2D6-3EDC-454A-97CF-8743B42AA5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0C05A5-9BDC-8069-D511-85D3E802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F0ACEC-FE12-47ED-9A8F-21848F8AE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BDCCF-C77F-4660-95A3-0074C01BE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802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93831-56A4-9F65-AC75-D7B1BFDB4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EE42EB-C760-C908-77F3-DBB833CF3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EF75B4-0917-E811-C48F-AA50CA902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E2D6-3EDC-454A-97CF-8743B42AA5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96A1E6-5891-E526-764D-EDCA5F882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D4D9A9-A518-A4BA-585F-81E65147D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BDCCF-C77F-4660-95A3-0074C01BE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763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64A953-A06E-429B-9CF4-4994D0D78F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5FA15B-38B7-E4B6-C39D-EE2647AFF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4B5FB1-3298-88E6-CDC7-04381FEB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E2D6-3EDC-454A-97CF-8743B42AA5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BB005D-15C7-3461-97DD-081405E9E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25E825-31BD-E954-7BE9-A56B87630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BDCCF-C77F-4660-95A3-0074C01BE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975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9A938-0854-E1B5-7702-89A148332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92BDCB-3F4C-15E0-780F-F37A1FC49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85E931-BEFD-F374-B999-67F7494BF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E2D6-3EDC-454A-97CF-8743B42AA5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E42FE9-8D4B-D434-D13D-A74101814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1066CB-448E-1A43-4790-ABE2CCF2A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BDCCF-C77F-4660-95A3-0074C01BE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636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A88C6-9035-14A1-FDD8-1BAD84CA3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B7162D-13DF-FF31-7D6C-3688C6972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06D9B-93A5-593A-E56E-797F6082E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E2D6-3EDC-454A-97CF-8743B42AA5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E244A9-7683-D350-81C9-D97099E02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31A8EB-2CCC-176B-3535-423CBD3F2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BDCCF-C77F-4660-95A3-0074C01BE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049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346C5-4864-619D-83B8-18F88714B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33158F-8BB7-6AF7-DB3E-B180DB1403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522BA0-4FF3-E5BD-8C7F-88B7DC49C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380CF1-CCC6-E8CD-DB20-06FBB73FC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E2D6-3EDC-454A-97CF-8743B42AA5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233EF5-8AA1-F05F-854B-FD44DE8A2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3E2EC1-5390-DB1F-79BF-9071CD74B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BDCCF-C77F-4660-95A3-0074C01BE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078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CF9F65-EA27-D5FB-44AD-75E3E351A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40AA76-6EA1-EBFD-89CF-E088C53E7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CD25D4-979C-6044-143A-501BA0BA7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ADF2A7-1E3C-8A93-325D-3207879455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3CE433-0229-6CFF-15AC-36FA4F4CBF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E965C5-3F01-A518-D5E3-14EDCDC1E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E2D6-3EDC-454A-97CF-8743B42AA5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4DBDA0-9E2C-EB83-9F02-8229AAFB9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554978-65EB-B564-A412-EA44AE77E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BDCCF-C77F-4660-95A3-0074C01BE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86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CEE55E-7762-3A99-E325-FDC6ABD6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DAA00C-A64F-AB41-5CB8-9183354CF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E2D6-3EDC-454A-97CF-8743B42AA5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E8483B-01AE-1242-E91B-A6D223128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9F61EF-53E6-E69B-9AD2-8273A3A80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BDCCF-C77F-4660-95A3-0074C01BE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186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AFE147-7D0C-E86D-3D3C-62F82FA09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E2D6-3EDC-454A-97CF-8743B42AA5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FEFBA5-AA99-522F-5687-7960921B8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1E3A69-EC19-AC9A-3177-DCA9FDB94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BDCCF-C77F-4660-95A3-0074C01BE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819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BA4D4B-6614-9463-805A-C7FEF15A1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059E33-55D9-2BA9-B3AD-BED96FF3A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B3ADB4-F926-76B1-12A6-F05C535B6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A2FF19-09F2-147F-31FE-6D24E2669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E2D6-3EDC-454A-97CF-8743B42AA5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291F6D-53FC-8ECF-A25C-EC7E1A2DF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777876-FAAB-811A-202D-DB4C0BAE2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BDCCF-C77F-4660-95A3-0074C01BE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607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76BE35-EAB1-6E6F-E71D-6E2170581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288CDE-123D-C845-34E0-9FB056402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DF99BA-9C56-53D9-D851-F35A04729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2B14FE-B5AC-451B-E0B2-C06D2CEF4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E2D6-3EDC-454A-97CF-8743B42AA5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09A03E-4A3D-1E99-59ED-373662DF2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F271EB-40B0-9D04-EB04-3DF3D68A6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BDCCF-C77F-4660-95A3-0074C01BE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167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54C3F21-F608-EFCA-292F-8B08043D5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C40319-95ED-CCB4-E3CE-EF517D86B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B2CD02-21F4-CE39-AC1A-AEE3E4D85D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4E2D6-3EDC-454A-97CF-8743B42AA5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9D2BE8-27DD-F883-B668-072DC5ADAE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19BEBD-EE79-C684-B0B2-3DB6FDBF6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BDCCF-C77F-4660-95A3-0074C01BE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43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8322" name="Picture 2" descr="5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9347" name="Picture 3" descr="55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9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2024-03-10T20:45:00Z</dcterms:created>
  <dcterms:modified xsi:type="dcterms:W3CDTF">2024-03-10T20:45:00Z</dcterms:modified>
</cp:coreProperties>
</file>