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1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62E6C-B4C2-E283-AB22-D767AC229C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E78389-6C5D-199E-AFC7-317527CD9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119CA1-E2AD-BCF4-78FA-61744FBAB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0665-1282-4457-BE5D-5BD85799EE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BA4D2F-21EF-5535-A8E2-D950B75F9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256ABD-6B72-4000-200C-FF7A4D8D0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5A64-4F88-4AFB-B815-648093294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895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7001F-B183-464E-8A0B-84264FD20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DEB8D3-EF6B-9CBB-AED4-8A519CB52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D7F0C9-8E42-DBBE-837E-B495AE0EB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0665-1282-4457-BE5D-5BD85799EE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519365-3053-4925-3C12-37605C71D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6606A7-285D-73D0-3F4F-A4F28F5A0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5A64-4F88-4AFB-B815-648093294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689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E114CB9-7CEA-E64E-9911-8E9A28D4A6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062705-1255-25F3-95BF-07F73423D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961DD9-D067-C1B9-0DD6-DD9226DA0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0665-1282-4457-BE5D-5BD85799EE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D4007F-EC33-6A51-A289-61DF1D7A5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3420B4-5317-F35C-B133-DA89376CA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5A64-4F88-4AFB-B815-648093294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007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2AA3A6-11F9-05D4-5D46-C58CC783D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AB32AC-5965-D252-A481-F6A600A3D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C5EF93-DD5C-96EB-732F-40D2FDD65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0665-1282-4457-BE5D-5BD85799EE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0F5285-172B-73BD-225E-248DA9BE8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6FC60A-F8BC-EF01-1863-42B802A3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5A64-4F88-4AFB-B815-648093294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25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1FC482-5FE9-A867-A0EC-B061F8CAA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8271C6-BBDA-A77F-3C63-8223E8A1A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27C9A4-78B1-1340-8946-543F48735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0665-1282-4457-BE5D-5BD85799EE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4B1BCA-A97B-3AEA-94E5-218D17C74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BBFEA9-F88E-777F-96B7-65385963B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5A64-4F88-4AFB-B815-648093294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243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ABEE4D-D74C-2AC4-9FDA-839FC012E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B7C804-293C-85F3-7C48-E69E44B0C5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AE1A85-A3D0-CF0C-1E47-694A01988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05377B-6C2B-17CD-86D7-68EC22177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0665-1282-4457-BE5D-5BD85799EE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0D6AB5-09FD-E734-B63D-212D21DC7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18F51E-6056-DAEC-FC6D-E6A73F881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5A64-4F88-4AFB-B815-648093294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162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B96BA5-5809-ACF5-29BA-F53E0D449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A3F296-8358-C299-B9E0-37B581A26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256FE8-1362-45E1-47E6-FAD416893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782B48C-B7B7-8E37-51F6-1C8EA947E7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7BE865-402E-F941-6BA5-977A295D9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FAB153-A5D1-742F-293C-499459EFA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0665-1282-4457-BE5D-5BD85799EE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CA564C-620F-E98D-DD32-4B7D9AC9E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EB8E3A6-C254-620C-9AA1-97AEF6E6C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5A64-4F88-4AFB-B815-648093294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321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EE08B-D8C1-15E6-6B4D-113ED3DD6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5F04744-1513-BB08-D53F-FAAE8FD3E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0665-1282-4457-BE5D-5BD85799EE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EF9C1F-57B0-24CB-5BC7-32071922A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E077E7-232A-2A17-8534-FDCCAEB53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5A64-4F88-4AFB-B815-648093294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538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83FBA2-48B4-CA27-AC60-23079C12B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0665-1282-4457-BE5D-5BD85799EE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7CE7ED-E993-8BA1-64B7-560FF42B9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2AD904-0DFA-042C-80DF-5FD58F1D7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5A64-4F88-4AFB-B815-648093294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628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686D96-FD8C-D041-B042-B381D3EE4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6ABBAE-A00B-96DF-EECD-7040A2664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E1B2AD-C146-93ED-0985-FB28547B6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D95BEA-DF8C-2425-4093-23E3FE452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0665-1282-4457-BE5D-5BD85799EE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5B66E5-30D7-B5E4-920B-C9738A9A8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F6043F-369F-A583-9DFC-9B9F933F0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5A64-4F88-4AFB-B815-648093294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727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DF7AD-D793-4595-BDD2-04DB63AE5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793F9B-51E5-C581-3F9D-FFA879B80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8F7D60-CA03-6B61-CCE2-1853BBAE0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9158A8-6129-9737-562E-96B66ADC6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0665-1282-4457-BE5D-5BD85799EE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46DA40-D82D-82EA-0F36-0D141194E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7B4D15-88B7-5A89-D847-9E9B0022D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5A64-4F88-4AFB-B815-648093294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228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727F1DD-3015-F972-A63F-FCC89AD96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B56D80-8FFF-1704-FDDD-B62C80552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AD86F1-6760-3DD4-16F0-210BF99B86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30665-1282-4457-BE5D-5BD85799EE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F59DF8-6BAA-CCA5-FD3C-EDCDF1DAA2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83CF4F-CD7E-3BC7-D872-45CE5AC32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95A64-4F88-4AFB-B815-648093294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738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0370" name="Picture 2" descr="5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2024-03-10T20:45:09Z</dcterms:created>
  <dcterms:modified xsi:type="dcterms:W3CDTF">2024-03-10T20:45:09Z</dcterms:modified>
</cp:coreProperties>
</file>