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D042E-97C6-D2CA-3BC7-ABC0C5E1B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05B9A6-28CF-B42A-1B32-073778619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A16D9-A46D-6955-A686-2E41DDF9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E615-4573-4583-9836-1395B93977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70B76-6A04-88C6-323C-05BAA996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F51E06-957F-B98E-9175-A1A4693CA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8036-2533-4B75-BE2D-92A6FCB7C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92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C31D1-D4E5-73E6-657F-D370D562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5D073F-CAF7-52EF-9830-6658D08A7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495400-D5D0-E0BD-C498-2DAD3DBAB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E615-4573-4583-9836-1395B93977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615A72-8B29-E2EF-250C-D054302B8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ABC84-9AF3-C35C-C909-9EE34A80C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8036-2533-4B75-BE2D-92A6FCB7C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63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1428D2-4D02-84FD-138B-18CAA8BDE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F6DADF-B077-01CD-961C-E4994709B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3A4D12-FBCB-91EF-CD6E-F1382F90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E615-4573-4583-9836-1395B93977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ABD8D5-4447-2A1F-61F8-64A0EECD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70392B-1109-94B3-41D3-30B4F326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8036-2533-4B75-BE2D-92A6FCB7C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44194-74AA-54DB-9EB1-793B00025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BE5B0-A282-E367-CCFC-312974C7D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1FD073-441E-5928-F24A-84DEDE6F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E615-4573-4583-9836-1395B93977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6AC55E-66DF-890A-4301-12F31E53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45C7BA-FD65-2111-5DD0-56691516D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8036-2533-4B75-BE2D-92A6FCB7C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2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11A9B-A5F2-6EF8-3755-2AFF2BCD7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EDCD4A-E36E-1CCE-9F0A-C982037D4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7ED52B-64EE-DF69-EE91-B0ABDF1A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E615-4573-4583-9836-1395B93977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C5A8C2-DA53-413D-B746-A10724A5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B3C4F7-2E78-DBE3-BEC0-1E17D015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8036-2533-4B75-BE2D-92A6FCB7C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04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188E3-33F6-4FC4-F9CC-BD1833C1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433552-E24A-5FCB-8E3A-B9DE0A0D1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BFA6A9-9C42-0D02-A1BB-0A840681C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BCFBCF-0374-9CF5-A7FD-85564BD24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E615-4573-4583-9836-1395B93977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E77558-7C63-0A64-FB75-B76B1B5C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F8FE49-C465-AA5C-8669-38EEC374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8036-2533-4B75-BE2D-92A6FCB7C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18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B956C-29B3-26BF-7F8E-60340DAA4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AC5E9D-606C-D6F9-4BBC-5ED620C84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619FE1-B36D-62D6-1147-E5F79BF61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EBA42F-6349-3A69-AD61-B83463A44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6A0945-79CC-85EB-A4A8-110E3DD96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BA349D-D9CE-C204-4E7E-EBC80780D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E615-4573-4583-9836-1395B93977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158591-80FA-78C3-E4A3-95CD43F9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36C4BE-5EE7-A0B1-67B0-C279A309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8036-2533-4B75-BE2D-92A6FCB7C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99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2D003-7FFA-9A5D-22CB-0EFD6A7F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74D63F-E3D1-8381-999F-4B8C0687F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E615-4573-4583-9836-1395B93977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890651-24CE-A591-13B4-326899B0C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F20AAB-42F7-7CC8-31B4-2B6388CA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8036-2533-4B75-BE2D-92A6FCB7C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10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B8AB58-14C1-F2E8-57EE-86A4B85D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E615-4573-4583-9836-1395B93977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CFF381-88E2-D527-49AC-4B387CDA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BE1DE8-61CC-AED0-B183-C3E66F58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8036-2533-4B75-BE2D-92A6FCB7C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7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48CEE-2651-1B6F-A3B3-AA25347C6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D8A1C2-F71B-9E95-5999-477ED954B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7106A9-732A-1231-40EE-7581EE16F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8C2210-CFE0-B809-093A-C34FBFC5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E615-4573-4583-9836-1395B93977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4A01E6-8F90-8A60-1F65-6701D1A3A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54B19E-9EEA-A96C-15E3-0039E6AC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8036-2533-4B75-BE2D-92A6FCB7C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40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39F0F-7D1C-AC04-3BD0-713FF3257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076897-9F34-D17C-B349-13760042D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D55176-6F7E-8686-AD2D-AD8F1D5AA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372F17-C014-90C0-80A9-42A4361E7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E615-4573-4583-9836-1395B93977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C2AB71-7F13-E48D-D2B6-63FD2847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887614-D1F6-6E50-8453-475A5313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8036-2533-4B75-BE2D-92A6FCB7C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40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2D138A-A002-3D41-F6D1-4C856B3BA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6C2CEB-F7CA-26F5-CCEE-11A053A9E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A6F885-B135-9400-224A-43E604E2B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7E615-4573-4583-9836-1395B93977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5B5298-4EAC-03A6-8F88-B0E4F0B99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6E365B-B2BD-CBDC-C53F-985627D73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E8036-2533-4B75-BE2D-92A6FCB7C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52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394" name="Picture 2" descr="5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2024-03-10T20:45:13Z</dcterms:created>
  <dcterms:modified xsi:type="dcterms:W3CDTF">2024-03-10T20:45:13Z</dcterms:modified>
</cp:coreProperties>
</file>