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F6828-C4E4-6FE7-01F5-F74C8BC1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9C227-BD9C-0F11-6E22-B8686E03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A045A-05AE-F857-B255-B2480ABB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9878B-6410-05BA-F841-2F730624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49FFB-AE5D-1A7D-D311-D704D8B5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E95AE-2D35-517A-8055-2523835B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D1938-7CD2-E84D-D614-2D99955A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FB833-993C-4E0F-13D2-6E51D6B1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A54E2-3D4E-4D67-F620-7C5C7532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CC5F9-4FD2-92EC-0950-3708EB78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1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111225-E89A-7F16-467E-5E294A0E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54A72-6A32-7A05-1C38-1A9D517C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A806E-928A-0C72-2CE8-3AB36491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3709B-1A32-BC8D-6CD1-EECFCB7D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CAEFE-47FB-5106-FB29-402CD334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0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8360A-3B24-8CAE-4C7D-25583CB1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B9DB1-5CD8-F0A4-1E5D-208DFD1C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5F882-9EEC-9DCA-8D05-8C2C2389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BC543-2554-9306-C7D8-65D66B1B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A58D8-5A6F-CA36-8390-B3E98A25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9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7CF9C-25E0-2663-7EE4-DCA2842C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3F5C7-533C-BC39-C354-C573D227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2C371-4697-AE0F-3A39-01D6A6FC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A451-A590-22D3-1E23-675B8C92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462E7-8273-AFF7-39A7-9564722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10723-97AC-C7F4-839A-A94AB439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BF1C-8EB8-0BAA-2E58-6197E3880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4A4E4-E9E3-3D60-10C8-A1440144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F019E-770C-877B-B186-74FD1930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E3B76-B9FA-A553-1F8C-7762CEAC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8A167-3786-2B09-67EE-459285D0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3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8910C-8335-26C4-C192-BEE8A596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D3547-7E47-300F-26C9-121DFC60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CF8A4-F710-B631-0F98-AA7ADD3A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FACE2F-C000-344C-C3FD-C782EBED2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7AA298-E02B-4552-74CD-941F7249E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CF110C-0E87-A9AD-8E0F-6A3F1CC6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32915D-F946-03CC-31F6-AD5FC00B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1079A1-05E9-576A-27A2-47ACD158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5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4635-68F2-C9F9-CA06-BDF960B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E350D5-43B1-319C-850E-A1D08CB4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D6BD0D-6F3C-20F1-2D80-6F0ABF11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758E9-CEB3-F7E7-E65D-0F266DC0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F61CB1-08F9-44FF-D786-649C97D5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15EFBF-075A-DB24-7A99-47FFE58A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FDBE75-CED5-88EC-456A-021D7BCB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4F395-D1B1-F3A2-2F67-EB33427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0FE74-95D0-02F4-423F-5129ACAB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78A60-0D7E-1D4F-CD80-FC138BA5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396BA-E494-9F0A-6126-E98536E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6AEC0-2D71-E8B3-65D6-5BAA20E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3C3DE-943A-4568-D3B4-F2DD0FD9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54FD5-4154-F716-1304-C2DE71EB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FF69F-27AA-A959-D6FF-C75A76188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943D35-E2D3-0C30-DF0E-AC88336E2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1B8B7-481C-26FB-BAE4-55CCEB51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6082E-118A-8C74-C650-2253AA22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6EC18-BE1A-95F1-FA64-EE7D852D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25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024DD7-175E-2FC7-232F-D2C946CB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29A56-5770-9DCC-C0DE-8450A4E9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282F7-3701-9190-55C1-0AE67A2ED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8B91-CB5D-4B1B-A3E7-8B4647DF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8B6B8-8B26-38E2-8F62-8875A2696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A6E0-599F-36ED-FD57-31786AB93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2FBC-991A-4750-8592-8365FAD7E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466" name="Picture 2" descr="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2024-03-10T20:45:26Z</dcterms:created>
  <dcterms:modified xsi:type="dcterms:W3CDTF">2024-03-10T20:45:26Z</dcterms:modified>
</cp:coreProperties>
</file>