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7A14-21C6-07C3-44D2-D16567D9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3BC80-E509-9B17-D05C-2E3B469D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BBD7D-D69B-966A-1CA6-E014CEF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3DD4F-A832-2C59-EFD5-0B9E7D08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15BEE-2253-DC6E-1C79-06596C79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8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CD153-F19A-5C7D-4F2F-F8FAAE9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AE2FB7-FCF6-CE08-7A5E-2647CAA0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9BCBE-1F41-659E-3C7C-DC9760D2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214E1-1EE6-1296-B672-457631E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1233-06B2-DB54-7F60-07CACEEE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0B0F2B-529F-2AEF-FFE4-69A7B4B0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48376-110B-5827-BFE2-F900094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40812-7E70-D506-A596-AFB6FCF2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3BCCB-5D9B-AF83-062F-B6BB707A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1E8D6-97AF-6949-D77D-9B08EDF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4DF4-66C9-6C55-174D-59522F02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38C12-9763-1E46-2F19-9D4464E3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5655A-89CB-74BE-6DC2-5C8C9496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0389C-9550-6E9E-2945-A8E8240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E02F0-7E6F-9264-CE2D-97E7952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B8005-C1DB-BEA5-12EA-2FCDF907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7C078-EEBA-2859-3650-385B30FD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AB125-E2DA-E30E-45C6-7D37E7FF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6B64C-4BB7-DA97-A61B-49EA7A7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3A5C1-4710-99BC-E22C-66820C2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2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75F84-B512-0692-FEFF-E6DDA77A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B490E-1BF9-544F-6E5C-9CD6C5574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4008F-BF27-2E7A-3122-19C71788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013EE-FD1D-2A0B-3978-710ABB7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67A17-D0A4-22C2-C9EE-46C69B2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75508-5C53-6EC7-A994-88B5FEBE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2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113B4-BDB1-F737-1128-285FCC5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469CB6-E148-D4B0-74C5-538B4089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33D8F-1E39-B64F-C8E8-0483C43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05E0C-3C75-948D-75A3-A94824F1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7EBD9-5205-614E-7153-E5AF78A3D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22345A-1079-E9DB-5070-40B7BFB6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418A2-CB28-D956-A443-BFF6B998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DD4F-669C-B03A-4251-5340916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5702-1FEF-5522-F051-0748690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11C0B-480F-7A0B-EB0C-3762ED88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6029A-60B5-E0E6-113D-860F71EB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EC458-76B5-683C-D653-F8529E7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F6B36-3863-0422-598F-065F568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E1473-B670-46C8-DE32-6ADA96E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12F14-9931-46D0-A827-CCB4BF1F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5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6D6A-798A-925A-70AA-039A9390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12C91-50EF-F906-0092-4D7224BE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543B4-E51E-2510-F232-BE02249F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23B45-1464-7114-8F54-F4EE2B3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EF5FA-CF68-C035-BC91-9B658A9B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68C86-72E9-425D-84B9-2DC01A76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8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30D68-219F-4AFA-8670-0160B38B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E0956-4D9C-6160-78E5-1F51C553E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C66CC-9433-9320-0ECB-F3963F59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CB422-692C-66D7-8D89-AFDCDA9D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A9A6A-2925-64E6-650B-D0B9CFE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C791D-BA60-A35D-0306-B104368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1CAD0-142F-96CF-FB20-9CECED8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112F0-C080-B227-9FE0-861C06DB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3F8A7-FEB6-9C43-1C56-22ACE1A65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E4EB-6E6D-44D1-B6EA-93863C5AE7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AAD90-BDE2-0AB5-E5B5-6305397E5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A39E-1440-44D8-1E98-D04737EC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B19B-3B1A-4166-AC28-CFBB4E3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490" name="Picture 2" descr="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2024-03-10T20:45:30Z</dcterms:created>
  <dcterms:modified xsi:type="dcterms:W3CDTF">2024-03-10T20:45:30Z</dcterms:modified>
</cp:coreProperties>
</file>