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28F9-EFBB-F407-91FC-F51C8F60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EDBEB-89FF-C8A2-2C9F-DE3C9B59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0D7D5-BA8E-DCD3-9A52-ADC2B174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2B731-6006-6530-5989-5E9E8BF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CD9C7-67A3-3F71-BB7C-65F02EE6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727E-10EF-0B44-02B5-74B0C075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5E478-FF37-C10D-E07F-AFEEDE37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2016F-A1B2-ED1E-5BA9-FB4578F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03CB6-E404-4709-9362-234F4E0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AC07F-A88B-9D82-FCB5-51DC14B4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4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2DFB9-06C0-B80D-9B6B-2660A0879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93D65-94AA-33D3-626A-3D36C8D2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F2CF7-159E-9E57-49E8-E0EBECE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5E3EF-174E-FC07-8296-1ACFC31D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6A651-FDC9-CB1F-9E28-6E1F778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6540-2330-5DAC-6A6A-316BAC5F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EF17D-BD13-D4FA-7940-9428440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E0FD4-2017-6AA8-4246-6ED5CA27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37935-86AE-27CF-BCC2-CF95DB2B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86851-F76E-4BDE-13D0-D1B5B8A2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0539A-6D09-52AB-48E8-0544778F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F7F6C-BC06-CC40-D709-3D378FA2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7DED-A51F-0968-76FF-09EC9B57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ACE25-E3F5-F8B4-DA37-A7A897DE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CC566-D595-0185-76AD-C260C6F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F250A-A447-C255-E8A5-BCC37ADC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743A5-8D74-3BB7-0B45-934051A98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7F636-0582-7273-D455-CDB74AF36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DCDC8-444E-F265-61A7-A6E215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EA16F-F193-5800-FAB2-5998B7EC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53BD2-FF75-F7D2-75DD-1D363358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B1964-023D-FEA7-8AD6-1A0D9BA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30BF1-9A38-F717-854E-00A99991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337A-D0BE-4AAF-0E64-A3FC160C7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A5B59-CD2E-7CD3-041D-3B72434F8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C1D662-C48B-AD55-7A32-06FBCE67E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1E6CC-A4F3-48B1-82F0-FD8ADACD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679DC3-B024-26CE-5577-ECB38E93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11307-419F-F5C0-2768-D45333AE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3FF73-888C-CBD6-4BEB-5DF8A7A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61AB52-C6CF-0D65-B5E4-11B034AD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4E872B-9F4F-3BC3-5A62-BEF0C664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390F1-3DC1-A5FC-866F-9AE4E999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1D806-6CFC-7833-24A3-68E641E4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E23BC-587E-3E6B-639D-DFF555A2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1C4C6-7B30-DF21-AB77-F77BA3CC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5AE2F-F983-4D7A-FCE0-970132D2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8008F-6CDC-DF21-FF73-1337A32B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32D89-AE10-B8ED-F86D-D4A20AEC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C782F-DC1A-674A-14FE-94FF3072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F9CA6-9708-D737-4599-6861452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D4297F-227C-E376-AB67-FBE67147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9CC26-776B-3CC6-B899-873C449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17169-59D5-58A6-34D0-AF521BF87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97D99-155D-3640-722D-4BF067611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DBD4D-ADCB-E8BD-3367-7B21F14B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A5953-7DA0-F563-9E49-AEA2D4C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C2896-9773-925F-F9DB-6BE245A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6B6EC-0556-E72E-467C-02798D24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A4B1B-879E-6237-1FFB-03093B3F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80744-FB88-A4A5-B172-8A5D0D6D9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CAB0-177C-43E6-A881-26C61EA09E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EEC5-0DDA-7A38-115F-FAF30763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B1897-CEBE-A762-7FF1-82731415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18A9-FFB2-4EA9-8A4E-6DC1AA957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4" name="Picture 2" descr="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2024-03-10T20:45:34Z</dcterms:created>
  <dcterms:modified xsi:type="dcterms:W3CDTF">2024-03-10T20:45:34Z</dcterms:modified>
</cp:coreProperties>
</file>