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6125-CA7B-7E42-A27B-18CA3FE7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A8BD9-40EA-02E8-F3BF-494A3EE11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B243-7956-97A5-953D-2A7F699D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7CDB7-6346-2453-90CE-A20A4BE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068C-FD15-134F-4C7F-4EBBC69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ECFD-A670-A0FA-BA4F-D889AF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EBE1E-F85D-F263-04D6-26B6914F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B1FBA-3476-D62D-F3F0-A095B2E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A2258-A17E-2954-8C34-FBA744CA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5A5E-F8AA-8461-03BE-BD378AD1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01997-3611-E457-22C1-61D4F8BA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50CEA-E991-F2B6-9E84-7CA1891E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05012-B944-398B-13CE-D3719A22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2DD2E-59E8-2DC1-B636-35242926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1ADAD-D8F1-4313-D0A9-22E050D7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F9342-2EE1-9CDF-3AE2-28F31616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67AB-E218-2AB6-AAC9-B822D88F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436A6-B136-850E-9B0D-2100BBB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9D44C-D3E4-D8D7-DB2C-68DEA76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F1C17-0088-50BA-7B5D-5E09689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1356B-4066-ABD2-8599-8CA50AA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5AE9A-A0DC-C98D-6261-1F4AE5C8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B5B0A-37D3-C02C-E472-DE1B709A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CF0B-714D-C8D4-48E6-F0CAA50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69C02-BE93-731F-2D5C-0F17F177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B414-CFD7-55CF-2F77-7CA2812B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5AC3-F692-555B-ADCD-A55D04C6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51271-6BEE-23DD-728F-4722CF47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54933-5363-0CD8-9601-F45D9924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F421F-D051-4594-F2D2-F115DE0B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CAE7-5FE9-2F47-E10D-C5E41EB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2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5BC2-5DBC-8532-2B59-372A3EB6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FE48A-8ECA-9A6F-9A6F-4967804C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2B439-D65F-AE36-8CB9-E3F0694C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65961-1E41-AB02-1D70-1D85E4A0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ABD0E5-403D-2C61-4FFC-53E2F598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17686-A747-800A-DE1E-E423C1D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D15B6-EC9A-E01D-1018-50D93FCA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9EF46-5D3A-6B3D-36C4-C80A6454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AD73-ADBA-797F-88D4-EF06E78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28761-BB1E-13B1-2394-BF7842FC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5AF8D-9CFF-26F4-6868-DE1DD48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5BE96-0C0A-4CC1-FCB3-46E6121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9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9C659-BC87-9D79-98D7-E90ED75F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BCA64-0223-8400-4F50-347A61D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CFFFA-AC11-0AD6-2D19-F7B88116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C14D-3B7F-8C50-5705-EC7720D7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EC7FF-F259-6849-A690-316AFA64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F1759-0019-A0B2-33D8-ACAF864D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9DD53-50CA-E33F-7565-F67AD05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4B06D-9F01-9143-B7CC-9F2E11A0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345F9-F49D-3544-450B-F260669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527F-F9B2-62F4-33D4-ECE67F6D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588F1-7583-2725-8AA5-89C0AA2B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36D9A-C42E-4C6E-58FC-114263B2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CFB6-23FA-6B22-1C44-89B18F2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CB35F-DA2D-302B-91FF-0CBEC3D5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72503-4D2B-8F38-722D-AB757B1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A0BAB-F97A-15D1-E26B-AC66912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787C3-AB96-89F3-629E-21AF87ED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7BEE-7A3C-9A7D-1B73-E10997E5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9221-185C-DE77-31F7-FB909F83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3D917-B285-FFAB-C0CF-79E94B4D9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2" name="Picture 2" descr="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9587" name="Picture 3" descr="5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2024-03-10T20:45:43Z</dcterms:created>
  <dcterms:modified xsi:type="dcterms:W3CDTF">2024-03-10T20:45:43Z</dcterms:modified>
</cp:coreProperties>
</file>