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DB6A-FACF-2B6A-5568-0D7E2A638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D938B-C179-A4D8-512C-2F651E3FB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3C165-5E3A-7E94-3F50-52641CD2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467BC-91EE-8B61-E11F-87745625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3AD9A-BED3-7EC1-1350-15F7441E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A76F-80FB-0AB8-8F1B-A41A2E2E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4A19E-E122-23A7-DD7E-C9FE50FA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BF20C-3D6E-BB0D-16A6-8474F484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ED360-BA3F-BC32-DFFD-1236B10D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9D269-C511-A612-E6F7-0A433A2E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3453B-A915-FB75-D36C-6F789782A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D3ADE-F765-C412-5B1C-F593153A4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2FF2A-A809-84F2-19E2-E7F81943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3EACA-2050-A3D8-E3C4-153E18BA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21255-5FF0-7319-BDF8-FBF481C3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CDF96-E1AD-0687-8218-E5B470F1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F9184-2284-7973-D3E1-568C870C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2724E-95D7-5994-1B29-23D1276B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C88A4-A9EA-143F-53D7-600570CA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E78A4-A974-FB93-A89D-14E6CB58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C565D-6AEA-FBA3-8E0A-686EDBD1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D5F66-11EE-C9C7-0D1F-2D85C1C3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B0EA1-511F-2025-D7CF-039F035E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BCBE6-2DBF-BFD5-2E11-C2A1B137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CDB9C-1B6E-7E09-D735-AEEA04B6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38937-37AF-5A22-6A24-B1C00A3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1CF1-166B-57E7-7A59-FFF65BE99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EF4B5-717F-1AF3-A2DB-EF8360681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5F059-0EFE-36DB-7475-D783CC6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1DFFD-CE21-7286-0E55-0161D3A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E11000-5114-B6D3-C6B9-DC08726D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B93A-D84E-5389-D135-49EE5537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051EF-7F37-B676-A226-11F809A6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1C2EF-4F97-2CB4-7CF1-F7D1EB5D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B2D25-E959-96FD-21C2-60B89108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D294C7-AD94-A844-DF52-BA91597E2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5A95DE-2BC3-D48E-FB4F-D394AAC7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BAB090-3206-2E28-F04D-1AF46016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9D2E4-6CEE-15D6-6692-B7A78DB9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95D7-0F4E-F550-1FF7-72BF37EF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FA8CF-A6CD-F943-3DD6-E2EA02E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69F70B-C134-DD80-16D9-20D093F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46B49-EC9C-5A2D-5624-2794770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DBD51A-83CE-C7A1-FEEF-E337198B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230A38-D5FF-2A64-0AAD-3463FA33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33208-011B-A294-A573-B0F63220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2479-20C5-3F38-D573-1633600A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B232F-5710-9104-2FED-CC287288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CCBC2-473A-EA13-64BD-E9F62F49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38553-4B49-8465-7390-7D8F0145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B8907-13C9-89EF-0F49-49CDE4F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5CBE9-C051-CDB3-660F-43CC2CA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1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1AE5A-F668-D3F9-7EFD-EA594F9B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D8594-736C-87B4-1CC0-5DCA5B6C7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41952-35D1-6B87-76B9-5955CAA3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92BB2-6464-9383-000B-D012F40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A7B8D-E792-0864-54BF-5BA17F2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BCBC8-7855-40D2-C1F4-3606BE0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89E58-06A4-A70D-D454-E0AA3FF8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92A03-62EC-905C-CC8C-8DD2092E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2B86C-01C6-7740-09DA-ECD72861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F3EF-85DC-42CC-9657-7962BB2543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B8256-B4E8-1D44-2371-BFC591E1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AFBE8-16B1-FDF6-46CD-87186125C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AA8A-AE62-4AD4-975D-7FC9D3ED7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0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0" name="Picture 2" descr="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2024-03-10T20:45:51Z</dcterms:created>
  <dcterms:modified xsi:type="dcterms:W3CDTF">2024-03-10T20:45:51Z</dcterms:modified>
</cp:coreProperties>
</file>